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60" r:id="rId5"/>
    <p:sldId id="261" r:id="rId6"/>
    <p:sldId id="272" r:id="rId7"/>
    <p:sldId id="266" r:id="rId8"/>
    <p:sldId id="273" r:id="rId9"/>
    <p:sldId id="274" r:id="rId10"/>
    <p:sldId id="259" r:id="rId11"/>
    <p:sldId id="275" r:id="rId12"/>
    <p:sldId id="276" r:id="rId13"/>
    <p:sldId id="263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412B11-E160-42C5-BD7E-6FE7345D4474}" v="234" dt="2022-11-18T15:33:04.442"/>
    <p1510:client id="{3B1C2845-2BEC-09C9-44DB-EEFB29084A06}" v="7" dt="2022-11-17T17:26:12.950"/>
    <p1510:client id="{595BD45F-066A-E54F-8BBE-488D76C26634}" v="9" dt="2022-11-18T15:17:03.560"/>
    <p1510:client id="{5CE8C2B2-7D06-651F-EE74-ECDB0D137007}" v="99" dt="2022-11-17T22:19:00.384"/>
    <p1510:client id="{846D28D4-2EAC-46A7-B40F-012693232B1E}" v="67" dt="2022-11-18T05:09:26.2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ilarpwar, Aayush R" userId="S::aamailar@iu.edu::734447c7-e115-4b9e-ac2e-6a7cf3d12fb9" providerId="AD" clId="Web-{01F3C5B0-1A0E-A40B-C946-70ED21D13146}"/>
    <pc:docChg chg="addSld modSld addMainMaster delMainMaster">
      <pc:chgData name="Mailarpwar, Aayush R" userId="S::aamailar@iu.edu::734447c7-e115-4b9e-ac2e-6a7cf3d12fb9" providerId="AD" clId="Web-{01F3C5B0-1A0E-A40B-C946-70ED21D13146}" dt="2022-10-14T15:38:45.551" v="129" actId="20577"/>
      <pc:docMkLst>
        <pc:docMk/>
      </pc:docMkLst>
      <pc:sldChg chg="addSp delSp modSp mod setBg modClrScheme chgLayout">
        <pc:chgData name="Mailarpwar, Aayush R" userId="S::aamailar@iu.edu::734447c7-e115-4b9e-ac2e-6a7cf3d12fb9" providerId="AD" clId="Web-{01F3C5B0-1A0E-A40B-C946-70ED21D13146}" dt="2022-10-14T15:17:39.641" v="61" actId="1076"/>
        <pc:sldMkLst>
          <pc:docMk/>
          <pc:sldMk cId="109857222" sldId="256"/>
        </pc:sldMkLst>
        <pc:spChg chg="mod">
          <ac:chgData name="Mailarpwar, Aayush R" userId="S::aamailar@iu.edu::734447c7-e115-4b9e-ac2e-6a7cf3d12fb9" providerId="AD" clId="Web-{01F3C5B0-1A0E-A40B-C946-70ED21D13146}" dt="2022-10-14T15:17:39.641" v="61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ailarpwar, Aayush R" userId="S::aamailar@iu.edu::734447c7-e115-4b9e-ac2e-6a7cf3d12fb9" providerId="AD" clId="Web-{01F3C5B0-1A0E-A40B-C946-70ED21D13146}" dt="2022-10-14T15:17:29.015" v="60" actId="20577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Mailarpwar, Aayush R" userId="S::aamailar@iu.edu::734447c7-e115-4b9e-ac2e-6a7cf3d12fb9" providerId="AD" clId="Web-{01F3C5B0-1A0E-A40B-C946-70ED21D13146}" dt="2022-10-14T15:16:10.998" v="39"/>
          <ac:spMkLst>
            <pc:docMk/>
            <pc:sldMk cId="109857222" sldId="256"/>
            <ac:spMk id="5" creationId="{6B4C6C81-C84A-829B-97B6-EFAA99ECB760}"/>
          </ac:spMkLst>
        </pc:spChg>
        <pc:spChg chg="add del">
          <ac:chgData name="Mailarpwar, Aayush R" userId="S::aamailar@iu.edu::734447c7-e115-4b9e-ac2e-6a7cf3d12fb9" providerId="AD" clId="Web-{01F3C5B0-1A0E-A40B-C946-70ED21D13146}" dt="2022-10-14T15:16:23.498" v="40"/>
          <ac:spMkLst>
            <pc:docMk/>
            <pc:sldMk cId="109857222" sldId="256"/>
            <ac:spMk id="10" creationId="{ECC07320-C2CA-4E29-8481-9D9E143C7788}"/>
          </ac:spMkLst>
        </pc:spChg>
        <pc:spChg chg="add del">
          <ac:chgData name="Mailarpwar, Aayush R" userId="S::aamailar@iu.edu::734447c7-e115-4b9e-ac2e-6a7cf3d12fb9" providerId="AD" clId="Web-{01F3C5B0-1A0E-A40B-C946-70ED21D13146}" dt="2022-10-14T15:16:23.498" v="40"/>
          <ac:spMkLst>
            <pc:docMk/>
            <pc:sldMk cId="109857222" sldId="256"/>
            <ac:spMk id="12" creationId="{178FB36B-5BFE-42CA-BC60-1115E0D95EEC}"/>
          </ac:spMkLst>
        </pc:spChg>
        <pc:spChg chg="add">
          <ac:chgData name="Mailarpwar, Aayush R" userId="S::aamailar@iu.edu::734447c7-e115-4b9e-ac2e-6a7cf3d12fb9" providerId="AD" clId="Web-{01F3C5B0-1A0E-A40B-C946-70ED21D13146}" dt="2022-10-14T15:16:23.498" v="40"/>
          <ac:spMkLst>
            <pc:docMk/>
            <pc:sldMk cId="109857222" sldId="256"/>
            <ac:spMk id="17" creationId="{6E0D4398-84C2-41B8-BF30-3157F7B18DF2}"/>
          </ac:spMkLst>
        </pc:spChg>
        <pc:spChg chg="add">
          <ac:chgData name="Mailarpwar, Aayush R" userId="S::aamailar@iu.edu::734447c7-e115-4b9e-ac2e-6a7cf3d12fb9" providerId="AD" clId="Web-{01F3C5B0-1A0E-A40B-C946-70ED21D13146}" dt="2022-10-14T15:16:23.498" v="40"/>
          <ac:spMkLst>
            <pc:docMk/>
            <pc:sldMk cId="109857222" sldId="256"/>
            <ac:spMk id="19" creationId="{1E519840-CB5B-442F-AF8C-F848E7699768}"/>
          </ac:spMkLst>
        </pc:spChg>
        <pc:picChg chg="add mod ord">
          <ac:chgData name="Mailarpwar, Aayush R" userId="S::aamailar@iu.edu::734447c7-e115-4b9e-ac2e-6a7cf3d12fb9" providerId="AD" clId="Web-{01F3C5B0-1A0E-A40B-C946-70ED21D13146}" dt="2022-10-14T15:16:23.498" v="40"/>
          <ac:picMkLst>
            <pc:docMk/>
            <pc:sldMk cId="109857222" sldId="256"/>
            <ac:picMk id="4" creationId="{2AEA2297-9CF4-C09A-9D6C-8644FD7683AC}"/>
          </ac:picMkLst>
        </pc:picChg>
        <pc:cxnChg chg="add">
          <ac:chgData name="Mailarpwar, Aayush R" userId="S::aamailar@iu.edu::734447c7-e115-4b9e-ac2e-6a7cf3d12fb9" providerId="AD" clId="Web-{01F3C5B0-1A0E-A40B-C946-70ED21D13146}" dt="2022-10-14T15:16:23.498" v="40"/>
          <ac:cxnSpMkLst>
            <pc:docMk/>
            <pc:sldMk cId="109857222" sldId="256"/>
            <ac:cxnSpMk id="21" creationId="{AC7EF422-3076-48F2-A38B-7CA851778E05}"/>
          </ac:cxnSpMkLst>
        </pc:cxnChg>
        <pc:cxnChg chg="add">
          <ac:chgData name="Mailarpwar, Aayush R" userId="S::aamailar@iu.edu::734447c7-e115-4b9e-ac2e-6a7cf3d12fb9" providerId="AD" clId="Web-{01F3C5B0-1A0E-A40B-C946-70ED21D13146}" dt="2022-10-14T15:16:23.498" v="40"/>
          <ac:cxnSpMkLst>
            <pc:docMk/>
            <pc:sldMk cId="109857222" sldId="256"/>
            <ac:cxnSpMk id="23" creationId="{6896548C-21A4-493D-B220-64E89F1EF6D7}"/>
          </ac:cxnSpMkLst>
        </pc:cxnChg>
      </pc:sldChg>
      <pc:sldChg chg="modSp new">
        <pc:chgData name="Mailarpwar, Aayush R" userId="S::aamailar@iu.edu::734447c7-e115-4b9e-ac2e-6a7cf3d12fb9" providerId="AD" clId="Web-{01F3C5B0-1A0E-A40B-C946-70ED21D13146}" dt="2022-10-14T15:18:20.329" v="71" actId="20577"/>
        <pc:sldMkLst>
          <pc:docMk/>
          <pc:sldMk cId="3555131211" sldId="257"/>
        </pc:sldMkLst>
        <pc:spChg chg="mod">
          <ac:chgData name="Mailarpwar, Aayush R" userId="S::aamailar@iu.edu::734447c7-e115-4b9e-ac2e-6a7cf3d12fb9" providerId="AD" clId="Web-{01F3C5B0-1A0E-A40B-C946-70ED21D13146}" dt="2022-10-14T15:18:20.329" v="71" actId="20577"/>
          <ac:spMkLst>
            <pc:docMk/>
            <pc:sldMk cId="3555131211" sldId="257"/>
            <ac:spMk id="2" creationId="{CCD2E6EF-7266-FE8F-FFBA-D8201A5A3DA0}"/>
          </ac:spMkLst>
        </pc:spChg>
      </pc:sldChg>
      <pc:sldChg chg="addSp delSp modSp new">
        <pc:chgData name="Mailarpwar, Aayush R" userId="S::aamailar@iu.edu::734447c7-e115-4b9e-ac2e-6a7cf3d12fb9" providerId="AD" clId="Web-{01F3C5B0-1A0E-A40B-C946-70ED21D13146}" dt="2022-10-14T15:21:56.960" v="103"/>
        <pc:sldMkLst>
          <pc:docMk/>
          <pc:sldMk cId="198688835" sldId="258"/>
        </pc:sldMkLst>
        <pc:spChg chg="mod">
          <ac:chgData name="Mailarpwar, Aayush R" userId="S::aamailar@iu.edu::734447c7-e115-4b9e-ac2e-6a7cf3d12fb9" providerId="AD" clId="Web-{01F3C5B0-1A0E-A40B-C946-70ED21D13146}" dt="2022-10-14T15:18:29.736" v="75" actId="20577"/>
          <ac:spMkLst>
            <pc:docMk/>
            <pc:sldMk cId="198688835" sldId="258"/>
            <ac:spMk id="2" creationId="{B28958D3-284A-FA19-389D-61F51F2A05DC}"/>
          </ac:spMkLst>
        </pc:spChg>
        <pc:spChg chg="mod">
          <ac:chgData name="Mailarpwar, Aayush R" userId="S::aamailar@iu.edu::734447c7-e115-4b9e-ac2e-6a7cf3d12fb9" providerId="AD" clId="Web-{01F3C5B0-1A0E-A40B-C946-70ED21D13146}" dt="2022-10-14T15:18:38.330" v="84" actId="20577"/>
          <ac:spMkLst>
            <pc:docMk/>
            <pc:sldMk cId="198688835" sldId="258"/>
            <ac:spMk id="3" creationId="{0DE21E8B-F3C4-4A7E-CBDB-02F878211F5D}"/>
          </ac:spMkLst>
        </pc:spChg>
        <pc:spChg chg="add del mod">
          <ac:chgData name="Mailarpwar, Aayush R" userId="S::aamailar@iu.edu::734447c7-e115-4b9e-ac2e-6a7cf3d12fb9" providerId="AD" clId="Web-{01F3C5B0-1A0E-A40B-C946-70ED21D13146}" dt="2022-10-14T15:21:50.991" v="99"/>
          <ac:spMkLst>
            <pc:docMk/>
            <pc:sldMk cId="198688835" sldId="258"/>
            <ac:spMk id="4" creationId="{64551B28-C5B5-9654-DC6B-A4B5E6E1D24E}"/>
          </ac:spMkLst>
        </pc:spChg>
        <pc:spChg chg="add del mod">
          <ac:chgData name="Mailarpwar, Aayush R" userId="S::aamailar@iu.edu::734447c7-e115-4b9e-ac2e-6a7cf3d12fb9" providerId="AD" clId="Web-{01F3C5B0-1A0E-A40B-C946-70ED21D13146}" dt="2022-10-14T15:21:56.960" v="103"/>
          <ac:spMkLst>
            <pc:docMk/>
            <pc:sldMk cId="198688835" sldId="258"/>
            <ac:spMk id="5" creationId="{3AF5B60D-5F68-B363-57FD-641CC4371098}"/>
          </ac:spMkLst>
        </pc:spChg>
      </pc:sldChg>
      <pc:sldChg chg="addSp delSp modSp new">
        <pc:chgData name="Mailarpwar, Aayush R" userId="S::aamailar@iu.edu::734447c7-e115-4b9e-ac2e-6a7cf3d12fb9" providerId="AD" clId="Web-{01F3C5B0-1A0E-A40B-C946-70ED21D13146}" dt="2022-10-14T15:35:41.343" v="110" actId="20577"/>
        <pc:sldMkLst>
          <pc:docMk/>
          <pc:sldMk cId="253963132" sldId="259"/>
        </pc:sldMkLst>
        <pc:spChg chg="mod">
          <ac:chgData name="Mailarpwar, Aayush R" userId="S::aamailar@iu.edu::734447c7-e115-4b9e-ac2e-6a7cf3d12fb9" providerId="AD" clId="Web-{01F3C5B0-1A0E-A40B-C946-70ED21D13146}" dt="2022-10-14T15:35:41.343" v="110" actId="20577"/>
          <ac:spMkLst>
            <pc:docMk/>
            <pc:sldMk cId="253963132" sldId="259"/>
            <ac:spMk id="2" creationId="{14224255-1D56-70B1-B2CC-4869F3A6890D}"/>
          </ac:spMkLst>
        </pc:spChg>
        <pc:spChg chg="add del mod">
          <ac:chgData name="Mailarpwar, Aayush R" userId="S::aamailar@iu.edu::734447c7-e115-4b9e-ac2e-6a7cf3d12fb9" providerId="AD" clId="Web-{01F3C5B0-1A0E-A40B-C946-70ED21D13146}" dt="2022-10-14T15:21:46.069" v="95"/>
          <ac:spMkLst>
            <pc:docMk/>
            <pc:sldMk cId="253963132" sldId="259"/>
            <ac:spMk id="4" creationId="{BD207D93-28E8-9555-AFBC-49E93671A2D0}"/>
          </ac:spMkLst>
        </pc:spChg>
      </pc:sldChg>
      <pc:sldChg chg="add replId">
        <pc:chgData name="Mailarpwar, Aayush R" userId="S::aamailar@iu.edu::734447c7-e115-4b9e-ac2e-6a7cf3d12fb9" providerId="AD" clId="Web-{01F3C5B0-1A0E-A40B-C946-70ED21D13146}" dt="2022-10-14T15:22:02.585" v="104"/>
        <pc:sldMkLst>
          <pc:docMk/>
          <pc:sldMk cId="2013437002" sldId="260"/>
        </pc:sldMkLst>
      </pc:sldChg>
      <pc:sldChg chg="modSp add replId">
        <pc:chgData name="Mailarpwar, Aayush R" userId="S::aamailar@iu.edu::734447c7-e115-4b9e-ac2e-6a7cf3d12fb9" providerId="AD" clId="Web-{01F3C5B0-1A0E-A40B-C946-70ED21D13146}" dt="2022-10-14T15:35:24.045" v="109" actId="20577"/>
        <pc:sldMkLst>
          <pc:docMk/>
          <pc:sldMk cId="2516125010" sldId="261"/>
        </pc:sldMkLst>
        <pc:spChg chg="mod">
          <ac:chgData name="Mailarpwar, Aayush R" userId="S::aamailar@iu.edu::734447c7-e115-4b9e-ac2e-6a7cf3d12fb9" providerId="AD" clId="Web-{01F3C5B0-1A0E-A40B-C946-70ED21D13146}" dt="2022-10-14T15:35:24.045" v="109" actId="20577"/>
          <ac:spMkLst>
            <pc:docMk/>
            <pc:sldMk cId="2516125010" sldId="261"/>
            <ac:spMk id="2" creationId="{14224255-1D56-70B1-B2CC-4869F3A6890D}"/>
          </ac:spMkLst>
        </pc:spChg>
      </pc:sldChg>
      <pc:sldChg chg="modSp add replId">
        <pc:chgData name="Mailarpwar, Aayush R" userId="S::aamailar@iu.edu::734447c7-e115-4b9e-ac2e-6a7cf3d12fb9" providerId="AD" clId="Web-{01F3C5B0-1A0E-A40B-C946-70ED21D13146}" dt="2022-10-14T15:36:14.843" v="121" actId="20577"/>
        <pc:sldMkLst>
          <pc:docMk/>
          <pc:sldMk cId="1091279005" sldId="262"/>
        </pc:sldMkLst>
        <pc:spChg chg="mod">
          <ac:chgData name="Mailarpwar, Aayush R" userId="S::aamailar@iu.edu::734447c7-e115-4b9e-ac2e-6a7cf3d12fb9" providerId="AD" clId="Web-{01F3C5B0-1A0E-A40B-C946-70ED21D13146}" dt="2022-10-14T15:36:14.843" v="121" actId="20577"/>
          <ac:spMkLst>
            <pc:docMk/>
            <pc:sldMk cId="1091279005" sldId="262"/>
            <ac:spMk id="2" creationId="{14224255-1D56-70B1-B2CC-4869F3A6890D}"/>
          </ac:spMkLst>
        </pc:spChg>
      </pc:sldChg>
      <pc:sldChg chg="modSp add replId">
        <pc:chgData name="Mailarpwar, Aayush R" userId="S::aamailar@iu.edu::734447c7-e115-4b9e-ac2e-6a7cf3d12fb9" providerId="AD" clId="Web-{01F3C5B0-1A0E-A40B-C946-70ED21D13146}" dt="2022-10-14T15:38:45.551" v="129" actId="20577"/>
        <pc:sldMkLst>
          <pc:docMk/>
          <pc:sldMk cId="2473213765" sldId="263"/>
        </pc:sldMkLst>
        <pc:spChg chg="mod">
          <ac:chgData name="Mailarpwar, Aayush R" userId="S::aamailar@iu.edu::734447c7-e115-4b9e-ac2e-6a7cf3d12fb9" providerId="AD" clId="Web-{01F3C5B0-1A0E-A40B-C946-70ED21D13146}" dt="2022-10-14T15:38:45.551" v="129" actId="20577"/>
          <ac:spMkLst>
            <pc:docMk/>
            <pc:sldMk cId="2473213765" sldId="263"/>
            <ac:spMk id="2" creationId="{14224255-1D56-70B1-B2CC-4869F3A6890D}"/>
          </ac:spMkLst>
        </pc:spChg>
      </pc:sldChg>
      <pc:sldChg chg="add replId">
        <pc:chgData name="Mailarpwar, Aayush R" userId="S::aamailar@iu.edu::734447c7-e115-4b9e-ac2e-6a7cf3d12fb9" providerId="AD" clId="Web-{01F3C5B0-1A0E-A40B-C946-70ED21D13146}" dt="2022-10-14T15:35:47.327" v="113"/>
        <pc:sldMkLst>
          <pc:docMk/>
          <pc:sldMk cId="222459049" sldId="264"/>
        </pc:sldMkLst>
      </pc:sldChg>
      <pc:sldMasterChg chg="del delSldLayout">
        <pc:chgData name="Mailarpwar, Aayush R" userId="S::aamailar@iu.edu::734447c7-e115-4b9e-ac2e-6a7cf3d12fb9" providerId="AD" clId="Web-{01F3C5B0-1A0E-A40B-C946-70ED21D13146}" dt="2022-10-14T15:16:23.498" v="40"/>
        <pc:sldMasterMkLst>
          <pc:docMk/>
          <pc:sldMasterMk cId="2460954070" sldId="2147483660"/>
        </pc:sldMasterMkLst>
        <pc:sldLayoutChg chg="del">
          <pc:chgData name="Mailarpwar, Aayush R" userId="S::aamailar@iu.edu::734447c7-e115-4b9e-ac2e-6a7cf3d12fb9" providerId="AD" clId="Web-{01F3C5B0-1A0E-A40B-C946-70ED21D13146}" dt="2022-10-14T15:16:23.498" v="4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Mailarpwar, Aayush R" userId="S::aamailar@iu.edu::734447c7-e115-4b9e-ac2e-6a7cf3d12fb9" providerId="AD" clId="Web-{01F3C5B0-1A0E-A40B-C946-70ED21D13146}" dt="2022-10-14T15:16:23.498" v="4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Mailarpwar, Aayush R" userId="S::aamailar@iu.edu::734447c7-e115-4b9e-ac2e-6a7cf3d12fb9" providerId="AD" clId="Web-{01F3C5B0-1A0E-A40B-C946-70ED21D13146}" dt="2022-10-14T15:16:23.498" v="4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Mailarpwar, Aayush R" userId="S::aamailar@iu.edu::734447c7-e115-4b9e-ac2e-6a7cf3d12fb9" providerId="AD" clId="Web-{01F3C5B0-1A0E-A40B-C946-70ED21D13146}" dt="2022-10-14T15:16:23.498" v="4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Mailarpwar, Aayush R" userId="S::aamailar@iu.edu::734447c7-e115-4b9e-ac2e-6a7cf3d12fb9" providerId="AD" clId="Web-{01F3C5B0-1A0E-A40B-C946-70ED21D13146}" dt="2022-10-14T15:16:23.498" v="4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Mailarpwar, Aayush R" userId="S::aamailar@iu.edu::734447c7-e115-4b9e-ac2e-6a7cf3d12fb9" providerId="AD" clId="Web-{01F3C5B0-1A0E-A40B-C946-70ED21D13146}" dt="2022-10-14T15:16:23.498" v="4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Mailarpwar, Aayush R" userId="S::aamailar@iu.edu::734447c7-e115-4b9e-ac2e-6a7cf3d12fb9" providerId="AD" clId="Web-{01F3C5B0-1A0E-A40B-C946-70ED21D13146}" dt="2022-10-14T15:16:23.498" v="4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Mailarpwar, Aayush R" userId="S::aamailar@iu.edu::734447c7-e115-4b9e-ac2e-6a7cf3d12fb9" providerId="AD" clId="Web-{01F3C5B0-1A0E-A40B-C946-70ED21D13146}" dt="2022-10-14T15:16:23.498" v="4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Mailarpwar, Aayush R" userId="S::aamailar@iu.edu::734447c7-e115-4b9e-ac2e-6a7cf3d12fb9" providerId="AD" clId="Web-{01F3C5B0-1A0E-A40B-C946-70ED21D13146}" dt="2022-10-14T15:16:23.498" v="4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Mailarpwar, Aayush R" userId="S::aamailar@iu.edu::734447c7-e115-4b9e-ac2e-6a7cf3d12fb9" providerId="AD" clId="Web-{01F3C5B0-1A0E-A40B-C946-70ED21D13146}" dt="2022-10-14T15:16:23.498" v="4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Mailarpwar, Aayush R" userId="S::aamailar@iu.edu::734447c7-e115-4b9e-ac2e-6a7cf3d12fb9" providerId="AD" clId="Web-{01F3C5B0-1A0E-A40B-C946-70ED21D13146}" dt="2022-10-14T15:16:23.498" v="4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Mailarpwar, Aayush R" userId="S::aamailar@iu.edu::734447c7-e115-4b9e-ac2e-6a7cf3d12fb9" providerId="AD" clId="Web-{01F3C5B0-1A0E-A40B-C946-70ED21D13146}" dt="2022-10-14T15:16:23.498" v="40"/>
        <pc:sldMasterMkLst>
          <pc:docMk/>
          <pc:sldMasterMk cId="502921923" sldId="2147483737"/>
        </pc:sldMasterMkLst>
        <pc:sldLayoutChg chg="add">
          <pc:chgData name="Mailarpwar, Aayush R" userId="S::aamailar@iu.edu::734447c7-e115-4b9e-ac2e-6a7cf3d12fb9" providerId="AD" clId="Web-{01F3C5B0-1A0E-A40B-C946-70ED21D13146}" dt="2022-10-14T15:16:23.498" v="40"/>
          <pc:sldLayoutMkLst>
            <pc:docMk/>
            <pc:sldMasterMk cId="502921923" sldId="2147483737"/>
            <pc:sldLayoutMk cId="3794198868" sldId="2147483726"/>
          </pc:sldLayoutMkLst>
        </pc:sldLayoutChg>
        <pc:sldLayoutChg chg="add">
          <pc:chgData name="Mailarpwar, Aayush R" userId="S::aamailar@iu.edu::734447c7-e115-4b9e-ac2e-6a7cf3d12fb9" providerId="AD" clId="Web-{01F3C5B0-1A0E-A40B-C946-70ED21D13146}" dt="2022-10-14T15:16:23.498" v="40"/>
          <pc:sldLayoutMkLst>
            <pc:docMk/>
            <pc:sldMasterMk cId="502921923" sldId="2147483737"/>
            <pc:sldLayoutMk cId="2896178171" sldId="2147483727"/>
          </pc:sldLayoutMkLst>
        </pc:sldLayoutChg>
        <pc:sldLayoutChg chg="add">
          <pc:chgData name="Mailarpwar, Aayush R" userId="S::aamailar@iu.edu::734447c7-e115-4b9e-ac2e-6a7cf3d12fb9" providerId="AD" clId="Web-{01F3C5B0-1A0E-A40B-C946-70ED21D13146}" dt="2022-10-14T15:16:23.498" v="40"/>
          <pc:sldLayoutMkLst>
            <pc:docMk/>
            <pc:sldMasterMk cId="502921923" sldId="2147483737"/>
            <pc:sldLayoutMk cId="3678601363" sldId="2147483728"/>
          </pc:sldLayoutMkLst>
        </pc:sldLayoutChg>
        <pc:sldLayoutChg chg="add">
          <pc:chgData name="Mailarpwar, Aayush R" userId="S::aamailar@iu.edu::734447c7-e115-4b9e-ac2e-6a7cf3d12fb9" providerId="AD" clId="Web-{01F3C5B0-1A0E-A40B-C946-70ED21D13146}" dt="2022-10-14T15:16:23.498" v="40"/>
          <pc:sldLayoutMkLst>
            <pc:docMk/>
            <pc:sldMasterMk cId="502921923" sldId="2147483737"/>
            <pc:sldLayoutMk cId="260673969" sldId="2147483729"/>
          </pc:sldLayoutMkLst>
        </pc:sldLayoutChg>
        <pc:sldLayoutChg chg="add">
          <pc:chgData name="Mailarpwar, Aayush R" userId="S::aamailar@iu.edu::734447c7-e115-4b9e-ac2e-6a7cf3d12fb9" providerId="AD" clId="Web-{01F3C5B0-1A0E-A40B-C946-70ED21D13146}" dt="2022-10-14T15:16:23.498" v="40"/>
          <pc:sldLayoutMkLst>
            <pc:docMk/>
            <pc:sldMasterMk cId="502921923" sldId="2147483737"/>
            <pc:sldLayoutMk cId="820264730" sldId="2147483730"/>
          </pc:sldLayoutMkLst>
        </pc:sldLayoutChg>
        <pc:sldLayoutChg chg="add">
          <pc:chgData name="Mailarpwar, Aayush R" userId="S::aamailar@iu.edu::734447c7-e115-4b9e-ac2e-6a7cf3d12fb9" providerId="AD" clId="Web-{01F3C5B0-1A0E-A40B-C946-70ED21D13146}" dt="2022-10-14T15:16:23.498" v="40"/>
          <pc:sldLayoutMkLst>
            <pc:docMk/>
            <pc:sldMasterMk cId="502921923" sldId="2147483737"/>
            <pc:sldLayoutMk cId="768282365" sldId="2147483731"/>
          </pc:sldLayoutMkLst>
        </pc:sldLayoutChg>
        <pc:sldLayoutChg chg="add">
          <pc:chgData name="Mailarpwar, Aayush R" userId="S::aamailar@iu.edu::734447c7-e115-4b9e-ac2e-6a7cf3d12fb9" providerId="AD" clId="Web-{01F3C5B0-1A0E-A40B-C946-70ED21D13146}" dt="2022-10-14T15:16:23.498" v="40"/>
          <pc:sldLayoutMkLst>
            <pc:docMk/>
            <pc:sldMasterMk cId="502921923" sldId="2147483737"/>
            <pc:sldLayoutMk cId="1833938178" sldId="2147483732"/>
          </pc:sldLayoutMkLst>
        </pc:sldLayoutChg>
        <pc:sldLayoutChg chg="add">
          <pc:chgData name="Mailarpwar, Aayush R" userId="S::aamailar@iu.edu::734447c7-e115-4b9e-ac2e-6a7cf3d12fb9" providerId="AD" clId="Web-{01F3C5B0-1A0E-A40B-C946-70ED21D13146}" dt="2022-10-14T15:16:23.498" v="40"/>
          <pc:sldLayoutMkLst>
            <pc:docMk/>
            <pc:sldMasterMk cId="502921923" sldId="2147483737"/>
            <pc:sldLayoutMk cId="1986158186" sldId="2147483733"/>
          </pc:sldLayoutMkLst>
        </pc:sldLayoutChg>
        <pc:sldLayoutChg chg="add">
          <pc:chgData name="Mailarpwar, Aayush R" userId="S::aamailar@iu.edu::734447c7-e115-4b9e-ac2e-6a7cf3d12fb9" providerId="AD" clId="Web-{01F3C5B0-1A0E-A40B-C946-70ED21D13146}" dt="2022-10-14T15:16:23.498" v="40"/>
          <pc:sldLayoutMkLst>
            <pc:docMk/>
            <pc:sldMasterMk cId="502921923" sldId="2147483737"/>
            <pc:sldLayoutMk cId="873991267" sldId="2147483734"/>
          </pc:sldLayoutMkLst>
        </pc:sldLayoutChg>
        <pc:sldLayoutChg chg="add">
          <pc:chgData name="Mailarpwar, Aayush R" userId="S::aamailar@iu.edu::734447c7-e115-4b9e-ac2e-6a7cf3d12fb9" providerId="AD" clId="Web-{01F3C5B0-1A0E-A40B-C946-70ED21D13146}" dt="2022-10-14T15:16:23.498" v="40"/>
          <pc:sldLayoutMkLst>
            <pc:docMk/>
            <pc:sldMasterMk cId="502921923" sldId="2147483737"/>
            <pc:sldLayoutMk cId="3176151297" sldId="2147483735"/>
          </pc:sldLayoutMkLst>
        </pc:sldLayoutChg>
        <pc:sldLayoutChg chg="add">
          <pc:chgData name="Mailarpwar, Aayush R" userId="S::aamailar@iu.edu::734447c7-e115-4b9e-ac2e-6a7cf3d12fb9" providerId="AD" clId="Web-{01F3C5B0-1A0E-A40B-C946-70ED21D13146}" dt="2022-10-14T15:16:23.498" v="40"/>
          <pc:sldLayoutMkLst>
            <pc:docMk/>
            <pc:sldMasterMk cId="502921923" sldId="2147483737"/>
            <pc:sldLayoutMk cId="1639436061" sldId="2147483736"/>
          </pc:sldLayoutMkLst>
        </pc:sldLayoutChg>
      </pc:sldMasterChg>
    </pc:docChg>
  </pc:docChgLst>
  <pc:docChgLst>
    <pc:chgData name="Mailarpwar, Aayush R" userId="S::aamailar@iu.edu::734447c7-e115-4b9e-ac2e-6a7cf3d12fb9" providerId="AD" clId="Web-{3B1C2845-2BEC-09C9-44DB-EEFB29084A06}"/>
    <pc:docChg chg="modSld">
      <pc:chgData name="Mailarpwar, Aayush R" userId="S::aamailar@iu.edu::734447c7-e115-4b9e-ac2e-6a7cf3d12fb9" providerId="AD" clId="Web-{3B1C2845-2BEC-09C9-44DB-EEFB29084A06}" dt="2022-11-17T17:26:10.778" v="5" actId="20577"/>
      <pc:docMkLst>
        <pc:docMk/>
      </pc:docMkLst>
      <pc:sldChg chg="modSp">
        <pc:chgData name="Mailarpwar, Aayush R" userId="S::aamailar@iu.edu::734447c7-e115-4b9e-ac2e-6a7cf3d12fb9" providerId="AD" clId="Web-{3B1C2845-2BEC-09C9-44DB-EEFB29084A06}" dt="2022-11-17T17:26:10.778" v="5" actId="20577"/>
        <pc:sldMkLst>
          <pc:docMk/>
          <pc:sldMk cId="109857222" sldId="256"/>
        </pc:sldMkLst>
        <pc:spChg chg="mod">
          <ac:chgData name="Mailarpwar, Aayush R" userId="S::aamailar@iu.edu::734447c7-e115-4b9e-ac2e-6a7cf3d12fb9" providerId="AD" clId="Web-{3B1C2845-2BEC-09C9-44DB-EEFB29084A06}" dt="2022-11-17T17:26:10.778" v="5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Mailarpwar, Aayush R" userId="S::aamailar@iu.edu::734447c7-e115-4b9e-ac2e-6a7cf3d12fb9" providerId="AD" clId="Web-{2E412B11-E160-42C5-BD7E-6FE7345D4474}"/>
    <pc:docChg chg="modSld">
      <pc:chgData name="Mailarpwar, Aayush R" userId="S::aamailar@iu.edu::734447c7-e115-4b9e-ac2e-6a7cf3d12fb9" providerId="AD" clId="Web-{2E412B11-E160-42C5-BD7E-6FE7345D4474}" dt="2022-11-18T15:33:04.442" v="168" actId="14100"/>
      <pc:docMkLst>
        <pc:docMk/>
      </pc:docMkLst>
      <pc:sldChg chg="modSp">
        <pc:chgData name="Mailarpwar, Aayush R" userId="S::aamailar@iu.edu::734447c7-e115-4b9e-ac2e-6a7cf3d12fb9" providerId="AD" clId="Web-{2E412B11-E160-42C5-BD7E-6FE7345D4474}" dt="2022-11-18T15:20:53.722" v="162" actId="1076"/>
        <pc:sldMkLst>
          <pc:docMk/>
          <pc:sldMk cId="198688835" sldId="258"/>
        </pc:sldMkLst>
        <pc:spChg chg="mod">
          <ac:chgData name="Mailarpwar, Aayush R" userId="S::aamailar@iu.edu::734447c7-e115-4b9e-ac2e-6a7cf3d12fb9" providerId="AD" clId="Web-{2E412B11-E160-42C5-BD7E-6FE7345D4474}" dt="2022-11-18T15:20:53.722" v="162" actId="1076"/>
          <ac:spMkLst>
            <pc:docMk/>
            <pc:sldMk cId="198688835" sldId="258"/>
            <ac:spMk id="7" creationId="{9D16EE1E-3AEE-80A6-C665-4A320AF339D1}"/>
          </ac:spMkLst>
        </pc:spChg>
      </pc:sldChg>
      <pc:sldChg chg="modSp">
        <pc:chgData name="Mailarpwar, Aayush R" userId="S::aamailar@iu.edu::734447c7-e115-4b9e-ac2e-6a7cf3d12fb9" providerId="AD" clId="Web-{2E412B11-E160-42C5-BD7E-6FE7345D4474}" dt="2022-11-18T15:14:54.792" v="89" actId="20577"/>
        <pc:sldMkLst>
          <pc:docMk/>
          <pc:sldMk cId="2473213765" sldId="263"/>
        </pc:sldMkLst>
        <pc:spChg chg="mod">
          <ac:chgData name="Mailarpwar, Aayush R" userId="S::aamailar@iu.edu::734447c7-e115-4b9e-ac2e-6a7cf3d12fb9" providerId="AD" clId="Web-{2E412B11-E160-42C5-BD7E-6FE7345D4474}" dt="2022-11-18T15:14:54.792" v="89" actId="20577"/>
          <ac:spMkLst>
            <pc:docMk/>
            <pc:sldMk cId="2473213765" sldId="263"/>
            <ac:spMk id="6" creationId="{385B95A7-8757-8B38-DFD0-999C4587F7A8}"/>
          </ac:spMkLst>
        </pc:spChg>
      </pc:sldChg>
      <pc:sldChg chg="modSp">
        <pc:chgData name="Mailarpwar, Aayush R" userId="S::aamailar@iu.edu::734447c7-e115-4b9e-ac2e-6a7cf3d12fb9" providerId="AD" clId="Web-{2E412B11-E160-42C5-BD7E-6FE7345D4474}" dt="2022-11-18T15:14:28.323" v="74" actId="20577"/>
        <pc:sldMkLst>
          <pc:docMk/>
          <pc:sldMk cId="1403225932" sldId="270"/>
        </pc:sldMkLst>
        <pc:spChg chg="mod">
          <ac:chgData name="Mailarpwar, Aayush R" userId="S::aamailar@iu.edu::734447c7-e115-4b9e-ac2e-6a7cf3d12fb9" providerId="AD" clId="Web-{2E412B11-E160-42C5-BD7E-6FE7345D4474}" dt="2022-11-18T15:14:28.323" v="74" actId="20577"/>
          <ac:spMkLst>
            <pc:docMk/>
            <pc:sldMk cId="1403225932" sldId="270"/>
            <ac:spMk id="8" creationId="{BC22FCAD-13D0-FDA6-D1BE-C160367879D0}"/>
          </ac:spMkLst>
        </pc:spChg>
      </pc:sldChg>
      <pc:sldChg chg="addSp modSp">
        <pc:chgData name="Mailarpwar, Aayush R" userId="S::aamailar@iu.edu::734447c7-e115-4b9e-ac2e-6a7cf3d12fb9" providerId="AD" clId="Web-{2E412B11-E160-42C5-BD7E-6FE7345D4474}" dt="2022-11-18T15:33:04.442" v="168" actId="14100"/>
        <pc:sldMkLst>
          <pc:docMk/>
          <pc:sldMk cId="999895245" sldId="272"/>
        </pc:sldMkLst>
        <pc:picChg chg="add mod">
          <ac:chgData name="Mailarpwar, Aayush R" userId="S::aamailar@iu.edu::734447c7-e115-4b9e-ac2e-6a7cf3d12fb9" providerId="AD" clId="Web-{2E412B11-E160-42C5-BD7E-6FE7345D4474}" dt="2022-11-18T15:33:04.442" v="168" actId="14100"/>
          <ac:picMkLst>
            <pc:docMk/>
            <pc:sldMk cId="999895245" sldId="272"/>
            <ac:picMk id="2" creationId="{6FE92C25-A8E6-D368-409D-AF5874649AC1}"/>
          </ac:picMkLst>
        </pc:picChg>
      </pc:sldChg>
      <pc:sldChg chg="addSp">
        <pc:chgData name="Mailarpwar, Aayush R" userId="S::aamailar@iu.edu::734447c7-e115-4b9e-ac2e-6a7cf3d12fb9" providerId="AD" clId="Web-{2E412B11-E160-42C5-BD7E-6FE7345D4474}" dt="2022-11-18T15:14:40.448" v="75"/>
        <pc:sldMkLst>
          <pc:docMk/>
          <pc:sldMk cId="87239899" sldId="275"/>
        </pc:sldMkLst>
        <pc:spChg chg="add">
          <ac:chgData name="Mailarpwar, Aayush R" userId="S::aamailar@iu.edu::734447c7-e115-4b9e-ac2e-6a7cf3d12fb9" providerId="AD" clId="Web-{2E412B11-E160-42C5-BD7E-6FE7345D4474}" dt="2022-11-18T15:14:40.448" v="75"/>
          <ac:spMkLst>
            <pc:docMk/>
            <pc:sldMk cId="87239899" sldId="275"/>
            <ac:spMk id="12" creationId="{4512A99D-7413-2F5B-87F3-347BBD09A3A1}"/>
          </ac:spMkLst>
        </pc:spChg>
      </pc:sldChg>
      <pc:sldChg chg="addSp delSp modSp">
        <pc:chgData name="Mailarpwar, Aayush R" userId="S::aamailar@iu.edu::734447c7-e115-4b9e-ac2e-6a7cf3d12fb9" providerId="AD" clId="Web-{2E412B11-E160-42C5-BD7E-6FE7345D4474}" dt="2022-11-18T15:19:08.626" v="161"/>
        <pc:sldMkLst>
          <pc:docMk/>
          <pc:sldMk cId="4246721375" sldId="276"/>
        </pc:sldMkLst>
        <pc:spChg chg="add mod">
          <ac:chgData name="Mailarpwar, Aayush R" userId="S::aamailar@iu.edu::734447c7-e115-4b9e-ac2e-6a7cf3d12fb9" providerId="AD" clId="Web-{2E412B11-E160-42C5-BD7E-6FE7345D4474}" dt="2022-11-18T15:14:03.947" v="49" actId="1076"/>
          <ac:spMkLst>
            <pc:docMk/>
            <pc:sldMk cId="4246721375" sldId="276"/>
            <ac:spMk id="9" creationId="{8C777153-FF81-F9F8-1965-EABAE6F3F306}"/>
          </ac:spMkLst>
        </pc:spChg>
        <pc:graphicFrameChg chg="mod modGraphic">
          <ac:chgData name="Mailarpwar, Aayush R" userId="S::aamailar@iu.edu::734447c7-e115-4b9e-ac2e-6a7cf3d12fb9" providerId="AD" clId="Web-{2E412B11-E160-42C5-BD7E-6FE7345D4474}" dt="2022-11-18T15:18:53.954" v="157"/>
          <ac:graphicFrameMkLst>
            <pc:docMk/>
            <pc:sldMk cId="4246721375" sldId="276"/>
            <ac:graphicFrameMk id="4" creationId="{0785A502-1161-1B2C-2F4D-3D55A31AF2DF}"/>
          </ac:graphicFrameMkLst>
        </pc:graphicFrameChg>
        <pc:graphicFrameChg chg="mod modGraphic">
          <ac:chgData name="Mailarpwar, Aayush R" userId="S::aamailar@iu.edu::734447c7-e115-4b9e-ac2e-6a7cf3d12fb9" providerId="AD" clId="Web-{2E412B11-E160-42C5-BD7E-6FE7345D4474}" dt="2022-11-18T15:19:00.423" v="159"/>
          <ac:graphicFrameMkLst>
            <pc:docMk/>
            <pc:sldMk cId="4246721375" sldId="276"/>
            <ac:graphicFrameMk id="5" creationId="{78BC4304-6735-B7AF-D190-92EA78F6B855}"/>
          </ac:graphicFrameMkLst>
        </pc:graphicFrameChg>
        <pc:graphicFrameChg chg="mod modGraphic">
          <ac:chgData name="Mailarpwar, Aayush R" userId="S::aamailar@iu.edu::734447c7-e115-4b9e-ac2e-6a7cf3d12fb9" providerId="AD" clId="Web-{2E412B11-E160-42C5-BD7E-6FE7345D4474}" dt="2022-11-18T15:19:08.626" v="161"/>
          <ac:graphicFrameMkLst>
            <pc:docMk/>
            <pc:sldMk cId="4246721375" sldId="276"/>
            <ac:graphicFrameMk id="6" creationId="{E91EF600-7B1F-C665-EEB4-45A77058D6C0}"/>
          </ac:graphicFrameMkLst>
        </pc:graphicFrameChg>
        <pc:graphicFrameChg chg="add mod modGraphic">
          <ac:chgData name="Mailarpwar, Aayush R" userId="S::aamailar@iu.edu::734447c7-e115-4b9e-ac2e-6a7cf3d12fb9" providerId="AD" clId="Web-{2E412B11-E160-42C5-BD7E-6FE7345D4474}" dt="2022-11-18T15:18:42.719" v="155" actId="1076"/>
          <ac:graphicFrameMkLst>
            <pc:docMk/>
            <pc:sldMk cId="4246721375" sldId="276"/>
            <ac:graphicFrameMk id="7" creationId="{BCD1B1D7-B14D-AD92-0452-2468E1396A68}"/>
          </ac:graphicFrameMkLst>
        </pc:graphicFrameChg>
        <pc:picChg chg="del">
          <ac:chgData name="Mailarpwar, Aayush R" userId="S::aamailar@iu.edu::734447c7-e115-4b9e-ac2e-6a7cf3d12fb9" providerId="AD" clId="Web-{2E412B11-E160-42C5-BD7E-6FE7345D4474}" dt="2022-11-18T15:12:31.601" v="0"/>
          <ac:picMkLst>
            <pc:docMk/>
            <pc:sldMk cId="4246721375" sldId="276"/>
            <ac:picMk id="2050" creationId="{CD53FFF4-F2CE-6FA7-DD65-DB7A5E3D1D6D}"/>
          </ac:picMkLst>
        </pc:picChg>
      </pc:sldChg>
    </pc:docChg>
  </pc:docChgLst>
  <pc:docChgLst>
    <pc:chgData name="Swiney, Joseph Dudley" userId="S::jdswiney@iu.edu::273a07df-e69b-4279-9cbf-a70e6975522a" providerId="AD" clId="Web-{38AE97E9-407E-9415-AE20-923B8CBD1238}"/>
    <pc:docChg chg="delSld modSld">
      <pc:chgData name="Swiney, Joseph Dudley" userId="S::jdswiney@iu.edu::273a07df-e69b-4279-9cbf-a70e6975522a" providerId="AD" clId="Web-{38AE97E9-407E-9415-AE20-923B8CBD1238}" dt="2022-10-19T23:43:59.574" v="212" actId="20577"/>
      <pc:docMkLst>
        <pc:docMk/>
      </pc:docMkLst>
      <pc:sldChg chg="modSp">
        <pc:chgData name="Swiney, Joseph Dudley" userId="S::jdswiney@iu.edu::273a07df-e69b-4279-9cbf-a70e6975522a" providerId="AD" clId="Web-{38AE97E9-407E-9415-AE20-923B8CBD1238}" dt="2022-10-19T23:31:26.827" v="5" actId="20577"/>
        <pc:sldMkLst>
          <pc:docMk/>
          <pc:sldMk cId="3555131211" sldId="257"/>
        </pc:sldMkLst>
        <pc:spChg chg="mod">
          <ac:chgData name="Swiney, Joseph Dudley" userId="S::jdswiney@iu.edu::273a07df-e69b-4279-9cbf-a70e6975522a" providerId="AD" clId="Web-{38AE97E9-407E-9415-AE20-923B8CBD1238}" dt="2022-10-19T23:31:26.827" v="5" actId="20577"/>
          <ac:spMkLst>
            <pc:docMk/>
            <pc:sldMk cId="3555131211" sldId="257"/>
            <ac:spMk id="3" creationId="{41410209-4B3C-941F-71B4-647ADE1C7A10}"/>
          </ac:spMkLst>
        </pc:spChg>
      </pc:sldChg>
      <pc:sldChg chg="modSp">
        <pc:chgData name="Swiney, Joseph Dudley" userId="S::jdswiney@iu.edu::273a07df-e69b-4279-9cbf-a70e6975522a" providerId="AD" clId="Web-{38AE97E9-407E-9415-AE20-923B8CBD1238}" dt="2022-10-19T23:31:33.843" v="7" actId="20577"/>
        <pc:sldMkLst>
          <pc:docMk/>
          <pc:sldMk cId="198688835" sldId="258"/>
        </pc:sldMkLst>
        <pc:spChg chg="mod">
          <ac:chgData name="Swiney, Joseph Dudley" userId="S::jdswiney@iu.edu::273a07df-e69b-4279-9cbf-a70e6975522a" providerId="AD" clId="Web-{38AE97E9-407E-9415-AE20-923B8CBD1238}" dt="2022-10-19T23:31:33.843" v="7" actId="20577"/>
          <ac:spMkLst>
            <pc:docMk/>
            <pc:sldMk cId="198688835" sldId="258"/>
            <ac:spMk id="3" creationId="{0DE21E8B-F3C4-4A7E-CBDB-02F878211F5D}"/>
          </ac:spMkLst>
        </pc:spChg>
      </pc:sldChg>
      <pc:sldChg chg="modSp">
        <pc:chgData name="Swiney, Joseph Dudley" userId="S::jdswiney@iu.edu::273a07df-e69b-4279-9cbf-a70e6975522a" providerId="AD" clId="Web-{38AE97E9-407E-9415-AE20-923B8CBD1238}" dt="2022-10-19T23:39:04.901" v="25" actId="20577"/>
        <pc:sldMkLst>
          <pc:docMk/>
          <pc:sldMk cId="253963132" sldId="259"/>
        </pc:sldMkLst>
        <pc:spChg chg="mod">
          <ac:chgData name="Swiney, Joseph Dudley" userId="S::jdswiney@iu.edu::273a07df-e69b-4279-9cbf-a70e6975522a" providerId="AD" clId="Web-{38AE97E9-407E-9415-AE20-923B8CBD1238}" dt="2022-10-19T23:37:12.316" v="11" actId="20577"/>
          <ac:spMkLst>
            <pc:docMk/>
            <pc:sldMk cId="253963132" sldId="259"/>
            <ac:spMk id="2" creationId="{14224255-1D56-70B1-B2CC-4869F3A6890D}"/>
          </ac:spMkLst>
        </pc:spChg>
        <pc:spChg chg="mod">
          <ac:chgData name="Swiney, Joseph Dudley" userId="S::jdswiney@iu.edu::273a07df-e69b-4279-9cbf-a70e6975522a" providerId="AD" clId="Web-{38AE97E9-407E-9415-AE20-923B8CBD1238}" dt="2022-10-19T23:39:04.901" v="25" actId="20577"/>
          <ac:spMkLst>
            <pc:docMk/>
            <pc:sldMk cId="253963132" sldId="259"/>
            <ac:spMk id="3" creationId="{766B8E28-DF6B-6245-261A-60CC249C9D0A}"/>
          </ac:spMkLst>
        </pc:spChg>
      </pc:sldChg>
      <pc:sldChg chg="addSp delSp modSp">
        <pc:chgData name="Swiney, Joseph Dudley" userId="S::jdswiney@iu.edu::273a07df-e69b-4279-9cbf-a70e6975522a" providerId="AD" clId="Web-{38AE97E9-407E-9415-AE20-923B8CBD1238}" dt="2022-10-19T21:04:39.230" v="3" actId="1076"/>
        <pc:sldMkLst>
          <pc:docMk/>
          <pc:sldMk cId="2013437002" sldId="260"/>
        </pc:sldMkLst>
        <pc:spChg chg="del">
          <ac:chgData name="Swiney, Joseph Dudley" userId="S::jdswiney@iu.edu::273a07df-e69b-4279-9cbf-a70e6975522a" providerId="AD" clId="Web-{38AE97E9-407E-9415-AE20-923B8CBD1238}" dt="2022-10-19T21:04:31.277" v="0"/>
          <ac:spMkLst>
            <pc:docMk/>
            <pc:sldMk cId="2013437002" sldId="260"/>
            <ac:spMk id="3" creationId="{766B8E28-DF6B-6245-261A-60CC249C9D0A}"/>
          </ac:spMkLst>
        </pc:spChg>
        <pc:picChg chg="add mod ord">
          <ac:chgData name="Swiney, Joseph Dudley" userId="S::jdswiney@iu.edu::273a07df-e69b-4279-9cbf-a70e6975522a" providerId="AD" clId="Web-{38AE97E9-407E-9415-AE20-923B8CBD1238}" dt="2022-10-19T21:04:39.230" v="3" actId="1076"/>
          <ac:picMkLst>
            <pc:docMk/>
            <pc:sldMk cId="2013437002" sldId="260"/>
            <ac:picMk id="4" creationId="{B2F88A04-A43F-0805-5400-89557DB67315}"/>
          </ac:picMkLst>
        </pc:picChg>
      </pc:sldChg>
      <pc:sldChg chg="modSp">
        <pc:chgData name="Swiney, Joseph Dudley" userId="S::jdswiney@iu.edu::273a07df-e69b-4279-9cbf-a70e6975522a" providerId="AD" clId="Web-{38AE97E9-407E-9415-AE20-923B8CBD1238}" dt="2022-10-19T23:43:59.574" v="212" actId="20577"/>
        <pc:sldMkLst>
          <pc:docMk/>
          <pc:sldMk cId="1091279005" sldId="262"/>
        </pc:sldMkLst>
        <pc:spChg chg="mod">
          <ac:chgData name="Swiney, Joseph Dudley" userId="S::jdswiney@iu.edu::273a07df-e69b-4279-9cbf-a70e6975522a" providerId="AD" clId="Web-{38AE97E9-407E-9415-AE20-923B8CBD1238}" dt="2022-10-19T23:43:59.574" v="212" actId="20577"/>
          <ac:spMkLst>
            <pc:docMk/>
            <pc:sldMk cId="1091279005" sldId="262"/>
            <ac:spMk id="3" creationId="{766B8E28-DF6B-6245-261A-60CC249C9D0A}"/>
          </ac:spMkLst>
        </pc:spChg>
      </pc:sldChg>
      <pc:sldChg chg="del">
        <pc:chgData name="Swiney, Joseph Dudley" userId="S::jdswiney@iu.edu::273a07df-e69b-4279-9cbf-a70e6975522a" providerId="AD" clId="Web-{38AE97E9-407E-9415-AE20-923B8CBD1238}" dt="2022-10-19T23:31:45.609" v="8"/>
        <pc:sldMkLst>
          <pc:docMk/>
          <pc:sldMk cId="222459049" sldId="264"/>
        </pc:sldMkLst>
      </pc:sldChg>
    </pc:docChg>
  </pc:docChgLst>
  <pc:docChgLst>
    <pc:chgData name="Mailarpwar, Aayush R" userId="S::aamailar@iu.edu::734447c7-e115-4b9e-ac2e-6a7cf3d12fb9" providerId="AD" clId="Web-{5CE8C2B2-7D06-651F-EE74-ECDB0D137007}"/>
    <pc:docChg chg="addSld modSld addMainMaster delMainMaster">
      <pc:chgData name="Mailarpwar, Aayush R" userId="S::aamailar@iu.edu::734447c7-e115-4b9e-ac2e-6a7cf3d12fb9" providerId="AD" clId="Web-{5CE8C2B2-7D06-651F-EE74-ECDB0D137007}" dt="2022-11-17T22:19:00.384" v="97" actId="1076"/>
      <pc:docMkLst>
        <pc:docMk/>
      </pc:docMkLst>
      <pc:sldChg chg="addSp delSp modSp mod modClrScheme delDesignElem chgLayout">
        <pc:chgData name="Mailarpwar, Aayush R" userId="S::aamailar@iu.edu::734447c7-e115-4b9e-ac2e-6a7cf3d12fb9" providerId="AD" clId="Web-{5CE8C2B2-7D06-651F-EE74-ECDB0D137007}" dt="2022-11-17T22:15:17.940" v="54"/>
        <pc:sldMkLst>
          <pc:docMk/>
          <pc:sldMk cId="109857222" sldId="256"/>
        </pc:sldMkLst>
        <pc:spChg chg="mod ord">
          <ac:chgData name="Mailarpwar, Aayush R" userId="S::aamailar@iu.edu::734447c7-e115-4b9e-ac2e-6a7cf3d12fb9" providerId="AD" clId="Web-{5CE8C2B2-7D06-651F-EE74-ECDB0D137007}" dt="2022-11-17T22:15:17.940" v="54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Mailarpwar, Aayush R" userId="S::aamailar@iu.edu::734447c7-e115-4b9e-ac2e-6a7cf3d12fb9" providerId="AD" clId="Web-{5CE8C2B2-7D06-651F-EE74-ECDB0D137007}" dt="2022-11-17T22:15:17.940" v="54"/>
          <ac:spMkLst>
            <pc:docMk/>
            <pc:sldMk cId="109857222" sldId="256"/>
            <ac:spMk id="3" creationId="{00000000-0000-0000-0000-000000000000}"/>
          </ac:spMkLst>
        </pc:spChg>
        <pc:spChg chg="mod ord">
          <ac:chgData name="Mailarpwar, Aayush R" userId="S::aamailar@iu.edu::734447c7-e115-4b9e-ac2e-6a7cf3d12fb9" providerId="AD" clId="Web-{5CE8C2B2-7D06-651F-EE74-ECDB0D137007}" dt="2022-11-17T22:15:17.940" v="54"/>
          <ac:spMkLst>
            <pc:docMk/>
            <pc:sldMk cId="109857222" sldId="256"/>
            <ac:spMk id="5" creationId="{311688A8-24A8-64EE-5945-1F62F959771A}"/>
          </ac:spMkLst>
        </pc:spChg>
        <pc:spChg chg="add del">
          <ac:chgData name="Mailarpwar, Aayush R" userId="S::aamailar@iu.edu::734447c7-e115-4b9e-ac2e-6a7cf3d12fb9" providerId="AD" clId="Web-{5CE8C2B2-7D06-651F-EE74-ECDB0D137007}" dt="2022-11-17T22:15:17.909" v="53"/>
          <ac:spMkLst>
            <pc:docMk/>
            <pc:sldMk cId="109857222" sldId="256"/>
            <ac:spMk id="8" creationId="{600B5AE2-C5CC-499C-8F2D-249888BE22C2}"/>
          </ac:spMkLst>
        </pc:spChg>
        <pc:spChg chg="add del">
          <ac:chgData name="Mailarpwar, Aayush R" userId="S::aamailar@iu.edu::734447c7-e115-4b9e-ac2e-6a7cf3d12fb9" providerId="AD" clId="Web-{5CE8C2B2-7D06-651F-EE74-ECDB0D137007}" dt="2022-11-17T22:15:17.909" v="53"/>
          <ac:spMkLst>
            <pc:docMk/>
            <pc:sldMk cId="109857222" sldId="256"/>
            <ac:spMk id="9" creationId="{BA7A3698-B350-40E5-8475-9BCC41A089FC}"/>
          </ac:spMkLst>
        </pc:spChg>
        <pc:spChg chg="add del">
          <ac:chgData name="Mailarpwar, Aayush R" userId="S::aamailar@iu.edu::734447c7-e115-4b9e-ac2e-6a7cf3d12fb9" providerId="AD" clId="Web-{5CE8C2B2-7D06-651F-EE74-ECDB0D137007}" dt="2022-11-17T22:15:17.909" v="53"/>
          <ac:spMkLst>
            <pc:docMk/>
            <pc:sldMk cId="109857222" sldId="256"/>
            <ac:spMk id="16" creationId="{10162E77-11AD-44A7-84EC-40C59EEFBD2E}"/>
          </ac:spMkLst>
        </pc:spChg>
        <pc:spChg chg="del">
          <ac:chgData name="Mailarpwar, Aayush R" userId="S::aamailar@iu.edu::734447c7-e115-4b9e-ac2e-6a7cf3d12fb9" providerId="AD" clId="Web-{5CE8C2B2-7D06-651F-EE74-ECDB0D137007}" dt="2022-11-17T22:14:22.220" v="50"/>
          <ac:spMkLst>
            <pc:docMk/>
            <pc:sldMk cId="109857222" sldId="256"/>
            <ac:spMk id="17" creationId="{6E0D4398-84C2-41B8-BF30-3157F7B18DF2}"/>
          </ac:spMkLst>
        </pc:spChg>
        <pc:spChg chg="del">
          <ac:chgData name="Mailarpwar, Aayush R" userId="S::aamailar@iu.edu::734447c7-e115-4b9e-ac2e-6a7cf3d12fb9" providerId="AD" clId="Web-{5CE8C2B2-7D06-651F-EE74-ECDB0D137007}" dt="2022-11-17T22:14:22.220" v="50"/>
          <ac:spMkLst>
            <pc:docMk/>
            <pc:sldMk cId="109857222" sldId="256"/>
            <ac:spMk id="19" creationId="{1E519840-CB5B-442F-AF8C-F848E7699768}"/>
          </ac:spMkLst>
        </pc:spChg>
        <pc:spChg chg="add del">
          <ac:chgData name="Mailarpwar, Aayush R" userId="S::aamailar@iu.edu::734447c7-e115-4b9e-ac2e-6a7cf3d12fb9" providerId="AD" clId="Web-{5CE8C2B2-7D06-651F-EE74-ECDB0D137007}" dt="2022-11-17T22:15:17.909" v="53"/>
          <ac:spMkLst>
            <pc:docMk/>
            <pc:sldMk cId="109857222" sldId="256"/>
            <ac:spMk id="20" creationId="{6329CBCE-21AE-419D-AC1F-8ACF510A6670}"/>
          </ac:spMkLst>
        </pc:spChg>
        <pc:spChg chg="add del">
          <ac:chgData name="Mailarpwar, Aayush R" userId="S::aamailar@iu.edu::734447c7-e115-4b9e-ac2e-6a7cf3d12fb9" providerId="AD" clId="Web-{5CE8C2B2-7D06-651F-EE74-ECDB0D137007}" dt="2022-11-17T22:15:17.909" v="53"/>
          <ac:spMkLst>
            <pc:docMk/>
            <pc:sldMk cId="109857222" sldId="256"/>
            <ac:spMk id="22" creationId="{FF2DA012-1414-493D-888F-5D99D0BDA322}"/>
          </ac:spMkLst>
        </pc:spChg>
        <pc:spChg chg="add">
          <ac:chgData name="Mailarpwar, Aayush R" userId="S::aamailar@iu.edu::734447c7-e115-4b9e-ac2e-6a7cf3d12fb9" providerId="AD" clId="Web-{5CE8C2B2-7D06-651F-EE74-ECDB0D137007}" dt="2022-11-17T22:15:17.940" v="54"/>
          <ac:spMkLst>
            <pc:docMk/>
            <pc:sldMk cId="109857222" sldId="256"/>
            <ac:spMk id="24" creationId="{600B5AE2-C5CC-499C-8F2D-249888BE22C2}"/>
          </ac:spMkLst>
        </pc:spChg>
        <pc:spChg chg="add">
          <ac:chgData name="Mailarpwar, Aayush R" userId="S::aamailar@iu.edu::734447c7-e115-4b9e-ac2e-6a7cf3d12fb9" providerId="AD" clId="Web-{5CE8C2B2-7D06-651F-EE74-ECDB0D137007}" dt="2022-11-17T22:15:17.940" v="54"/>
          <ac:spMkLst>
            <pc:docMk/>
            <pc:sldMk cId="109857222" sldId="256"/>
            <ac:spMk id="25" creationId="{BA7A3698-B350-40E5-8475-9BCC41A089FC}"/>
          </ac:spMkLst>
        </pc:spChg>
        <pc:spChg chg="add">
          <ac:chgData name="Mailarpwar, Aayush R" userId="S::aamailar@iu.edu::734447c7-e115-4b9e-ac2e-6a7cf3d12fb9" providerId="AD" clId="Web-{5CE8C2B2-7D06-651F-EE74-ECDB0D137007}" dt="2022-11-17T22:15:17.940" v="54"/>
          <ac:spMkLst>
            <pc:docMk/>
            <pc:sldMk cId="109857222" sldId="256"/>
            <ac:spMk id="27" creationId="{311973C2-EB8B-452A-A698-4A252FD3AE28}"/>
          </ac:spMkLst>
        </pc:spChg>
        <pc:spChg chg="add">
          <ac:chgData name="Mailarpwar, Aayush R" userId="S::aamailar@iu.edu::734447c7-e115-4b9e-ac2e-6a7cf3d12fb9" providerId="AD" clId="Web-{5CE8C2B2-7D06-651F-EE74-ECDB0D137007}" dt="2022-11-17T22:15:17.940" v="54"/>
          <ac:spMkLst>
            <pc:docMk/>
            <pc:sldMk cId="109857222" sldId="256"/>
            <ac:spMk id="28" creationId="{10162E77-11AD-44A7-84EC-40C59EEFBD2E}"/>
          </ac:spMkLst>
        </pc:spChg>
        <pc:picChg chg="mod ord">
          <ac:chgData name="Mailarpwar, Aayush R" userId="S::aamailar@iu.edu::734447c7-e115-4b9e-ac2e-6a7cf3d12fb9" providerId="AD" clId="Web-{5CE8C2B2-7D06-651F-EE74-ECDB0D137007}" dt="2022-11-17T22:15:17.940" v="54"/>
          <ac:picMkLst>
            <pc:docMk/>
            <pc:sldMk cId="109857222" sldId="256"/>
            <ac:picMk id="4" creationId="{2AEA2297-9CF4-C09A-9D6C-8644FD7683AC}"/>
          </ac:picMkLst>
        </pc:picChg>
        <pc:cxnChg chg="add del">
          <ac:chgData name="Mailarpwar, Aayush R" userId="S::aamailar@iu.edu::734447c7-e115-4b9e-ac2e-6a7cf3d12fb9" providerId="AD" clId="Web-{5CE8C2B2-7D06-651F-EE74-ECDB0D137007}" dt="2022-11-17T22:15:17.909" v="53"/>
          <ac:cxnSpMkLst>
            <pc:docMk/>
            <pc:sldMk cId="109857222" sldId="256"/>
            <ac:cxnSpMk id="14" creationId="{0AC655C7-EC94-4BE6-84C8-2F9EFBBB2789}"/>
          </ac:cxnSpMkLst>
        </pc:cxnChg>
        <pc:cxnChg chg="add del">
          <ac:chgData name="Mailarpwar, Aayush R" userId="S::aamailar@iu.edu::734447c7-e115-4b9e-ac2e-6a7cf3d12fb9" providerId="AD" clId="Web-{5CE8C2B2-7D06-651F-EE74-ECDB0D137007}" dt="2022-11-17T22:15:17.909" v="53"/>
          <ac:cxnSpMkLst>
            <pc:docMk/>
            <pc:sldMk cId="109857222" sldId="256"/>
            <ac:cxnSpMk id="18" creationId="{5AB158E9-1B40-4CD6-95F0-95CA11DF7B7A}"/>
          </ac:cxnSpMkLst>
        </pc:cxnChg>
        <pc:cxnChg chg="del">
          <ac:chgData name="Mailarpwar, Aayush R" userId="S::aamailar@iu.edu::734447c7-e115-4b9e-ac2e-6a7cf3d12fb9" providerId="AD" clId="Web-{5CE8C2B2-7D06-651F-EE74-ECDB0D137007}" dt="2022-11-17T22:14:22.220" v="50"/>
          <ac:cxnSpMkLst>
            <pc:docMk/>
            <pc:sldMk cId="109857222" sldId="256"/>
            <ac:cxnSpMk id="21" creationId="{AC7EF422-3076-48F2-A38B-7CA851778E05}"/>
          </ac:cxnSpMkLst>
        </pc:cxnChg>
        <pc:cxnChg chg="del">
          <ac:chgData name="Mailarpwar, Aayush R" userId="S::aamailar@iu.edu::734447c7-e115-4b9e-ac2e-6a7cf3d12fb9" providerId="AD" clId="Web-{5CE8C2B2-7D06-651F-EE74-ECDB0D137007}" dt="2022-11-17T22:14:22.220" v="50"/>
          <ac:cxnSpMkLst>
            <pc:docMk/>
            <pc:sldMk cId="109857222" sldId="256"/>
            <ac:cxnSpMk id="23" creationId="{6896548C-21A4-493D-B220-64E89F1EF6D7}"/>
          </ac:cxnSpMkLst>
        </pc:cxnChg>
        <pc:cxnChg chg="add">
          <ac:chgData name="Mailarpwar, Aayush R" userId="S::aamailar@iu.edu::734447c7-e115-4b9e-ac2e-6a7cf3d12fb9" providerId="AD" clId="Web-{5CE8C2B2-7D06-651F-EE74-ECDB0D137007}" dt="2022-11-17T22:15:17.940" v="54"/>
          <ac:cxnSpMkLst>
            <pc:docMk/>
            <pc:sldMk cId="109857222" sldId="256"/>
            <ac:cxnSpMk id="26" creationId="{0AC655C7-EC94-4BE6-84C8-2F9EFBBB2789}"/>
          </ac:cxnSpMkLst>
        </pc:cxnChg>
        <pc:cxnChg chg="add">
          <ac:chgData name="Mailarpwar, Aayush R" userId="S::aamailar@iu.edu::734447c7-e115-4b9e-ac2e-6a7cf3d12fb9" providerId="AD" clId="Web-{5CE8C2B2-7D06-651F-EE74-ECDB0D137007}" dt="2022-11-17T22:15:17.940" v="54"/>
          <ac:cxnSpMkLst>
            <pc:docMk/>
            <pc:sldMk cId="109857222" sldId="256"/>
            <ac:cxnSpMk id="29" creationId="{5AB158E9-1B40-4CD6-95F0-95CA11DF7B7A}"/>
          </ac:cxnSpMkLst>
        </pc:cxnChg>
      </pc:sldChg>
      <pc:sldChg chg="modSp mod modClrScheme chgLayout">
        <pc:chgData name="Mailarpwar, Aayush R" userId="S::aamailar@iu.edu::734447c7-e115-4b9e-ac2e-6a7cf3d12fb9" providerId="AD" clId="Web-{5CE8C2B2-7D06-651F-EE74-ECDB0D137007}" dt="2022-11-17T22:14:42.236" v="51"/>
        <pc:sldMkLst>
          <pc:docMk/>
          <pc:sldMk cId="3555131211" sldId="257"/>
        </pc:sldMkLst>
        <pc:spChg chg="mod ord">
          <ac:chgData name="Mailarpwar, Aayush R" userId="S::aamailar@iu.edu::734447c7-e115-4b9e-ac2e-6a7cf3d12fb9" providerId="AD" clId="Web-{5CE8C2B2-7D06-651F-EE74-ECDB0D137007}" dt="2022-11-17T22:14:42.236" v="51"/>
          <ac:spMkLst>
            <pc:docMk/>
            <pc:sldMk cId="3555131211" sldId="257"/>
            <ac:spMk id="2" creationId="{CCD2E6EF-7266-FE8F-FFBA-D8201A5A3DA0}"/>
          </ac:spMkLst>
        </pc:spChg>
        <pc:spChg chg="mod ord">
          <ac:chgData name="Mailarpwar, Aayush R" userId="S::aamailar@iu.edu::734447c7-e115-4b9e-ac2e-6a7cf3d12fb9" providerId="AD" clId="Web-{5CE8C2B2-7D06-651F-EE74-ECDB0D137007}" dt="2022-11-17T22:14:42.236" v="51"/>
          <ac:spMkLst>
            <pc:docMk/>
            <pc:sldMk cId="3555131211" sldId="257"/>
            <ac:spMk id="3" creationId="{41410209-4B3C-941F-71B4-647ADE1C7A10}"/>
          </ac:spMkLst>
        </pc:spChg>
        <pc:spChg chg="mod ord">
          <ac:chgData name="Mailarpwar, Aayush R" userId="S::aamailar@iu.edu::734447c7-e115-4b9e-ac2e-6a7cf3d12fb9" providerId="AD" clId="Web-{5CE8C2B2-7D06-651F-EE74-ECDB0D137007}" dt="2022-11-17T22:14:42.236" v="51"/>
          <ac:spMkLst>
            <pc:docMk/>
            <pc:sldMk cId="3555131211" sldId="257"/>
            <ac:spMk id="5" creationId="{375B78A9-3EA0-BC8E-74DF-97B45F6FC967}"/>
          </ac:spMkLst>
        </pc:spChg>
      </pc:sldChg>
      <pc:sldChg chg="delSp modSp mod modClrScheme delDesignElem chgLayout">
        <pc:chgData name="Mailarpwar, Aayush R" userId="S::aamailar@iu.edu::734447c7-e115-4b9e-ac2e-6a7cf3d12fb9" providerId="AD" clId="Web-{5CE8C2B2-7D06-651F-EE74-ECDB0D137007}" dt="2022-11-17T22:16:03.457" v="68" actId="20577"/>
        <pc:sldMkLst>
          <pc:docMk/>
          <pc:sldMk cId="198688835" sldId="258"/>
        </pc:sldMkLst>
        <pc:spChg chg="mod ord">
          <ac:chgData name="Mailarpwar, Aayush R" userId="S::aamailar@iu.edu::734447c7-e115-4b9e-ac2e-6a7cf3d12fb9" providerId="AD" clId="Web-{5CE8C2B2-7D06-651F-EE74-ECDB0D137007}" dt="2022-11-17T22:15:39.253" v="58" actId="1076"/>
          <ac:spMkLst>
            <pc:docMk/>
            <pc:sldMk cId="198688835" sldId="258"/>
            <ac:spMk id="2" creationId="{B28958D3-284A-FA19-389D-61F51F2A05DC}"/>
          </ac:spMkLst>
        </pc:spChg>
        <pc:spChg chg="mod ord">
          <ac:chgData name="Mailarpwar, Aayush R" userId="S::aamailar@iu.edu::734447c7-e115-4b9e-ac2e-6a7cf3d12fb9" providerId="AD" clId="Web-{5CE8C2B2-7D06-651F-EE74-ECDB0D137007}" dt="2022-11-17T22:16:03.457" v="68" actId="20577"/>
          <ac:spMkLst>
            <pc:docMk/>
            <pc:sldMk cId="198688835" sldId="258"/>
            <ac:spMk id="3" creationId="{0DE21E8B-F3C4-4A7E-CBDB-02F878211F5D}"/>
          </ac:spMkLst>
        </pc:spChg>
        <pc:spChg chg="mod ord">
          <ac:chgData name="Mailarpwar, Aayush R" userId="S::aamailar@iu.edu::734447c7-e115-4b9e-ac2e-6a7cf3d12fb9" providerId="AD" clId="Web-{5CE8C2B2-7D06-651F-EE74-ECDB0D137007}" dt="2022-11-17T22:14:42.236" v="51"/>
          <ac:spMkLst>
            <pc:docMk/>
            <pc:sldMk cId="198688835" sldId="258"/>
            <ac:spMk id="5" creationId="{55642495-90FC-EBEA-25F0-8E7A4D8E950A}"/>
          </ac:spMkLst>
        </pc:spChg>
        <pc:spChg chg="mod">
          <ac:chgData name="Mailarpwar, Aayush R" userId="S::aamailar@iu.edu::734447c7-e115-4b9e-ac2e-6a7cf3d12fb9" providerId="AD" clId="Web-{5CE8C2B2-7D06-651F-EE74-ECDB0D137007}" dt="2022-11-17T22:15:55.426" v="63" actId="1076"/>
          <ac:spMkLst>
            <pc:docMk/>
            <pc:sldMk cId="198688835" sldId="258"/>
            <ac:spMk id="6" creationId="{88A64E8E-7DAD-A144-9482-441678A95019}"/>
          </ac:spMkLst>
        </pc:spChg>
        <pc:spChg chg="del">
          <ac:chgData name="Mailarpwar, Aayush R" userId="S::aamailar@iu.edu::734447c7-e115-4b9e-ac2e-6a7cf3d12fb9" providerId="AD" clId="Web-{5CE8C2B2-7D06-651F-EE74-ECDB0D137007}" dt="2022-11-17T22:14:22.220" v="50"/>
          <ac:spMkLst>
            <pc:docMk/>
            <pc:sldMk cId="198688835" sldId="258"/>
            <ac:spMk id="9" creationId="{22171661-0838-4942-A149-8C1B789266A2}"/>
          </ac:spMkLst>
        </pc:spChg>
        <pc:picChg chg="mod">
          <ac:chgData name="Mailarpwar, Aayush R" userId="S::aamailar@iu.edu::734447c7-e115-4b9e-ac2e-6a7cf3d12fb9" providerId="AD" clId="Web-{5CE8C2B2-7D06-651F-EE74-ECDB0D137007}" dt="2022-11-17T22:15:53.129" v="62" actId="1076"/>
          <ac:picMkLst>
            <pc:docMk/>
            <pc:sldMk cId="198688835" sldId="258"/>
            <ac:picMk id="4" creationId="{916CF0BF-4799-C561-91AA-3644F465479A}"/>
          </ac:picMkLst>
        </pc:picChg>
        <pc:cxnChg chg="del">
          <ac:chgData name="Mailarpwar, Aayush R" userId="S::aamailar@iu.edu::734447c7-e115-4b9e-ac2e-6a7cf3d12fb9" providerId="AD" clId="Web-{5CE8C2B2-7D06-651F-EE74-ECDB0D137007}" dt="2022-11-17T22:14:22.220" v="50"/>
          <ac:cxnSpMkLst>
            <pc:docMk/>
            <pc:sldMk cId="198688835" sldId="258"/>
            <ac:cxnSpMk id="11" creationId="{BB04A404-AF1E-4EC9-AF7D-46C68BFCEBB6}"/>
          </ac:cxnSpMkLst>
        </pc:cxnChg>
        <pc:cxnChg chg="del">
          <ac:chgData name="Mailarpwar, Aayush R" userId="S::aamailar@iu.edu::734447c7-e115-4b9e-ac2e-6a7cf3d12fb9" providerId="AD" clId="Web-{5CE8C2B2-7D06-651F-EE74-ECDB0D137007}" dt="2022-11-17T22:14:22.220" v="50"/>
          <ac:cxnSpMkLst>
            <pc:docMk/>
            <pc:sldMk cId="198688835" sldId="258"/>
            <ac:cxnSpMk id="13" creationId="{B1874503-FE8B-408C-ABAF-2B72BAC29666}"/>
          </ac:cxnSpMkLst>
        </pc:cxnChg>
      </pc:sldChg>
      <pc:sldChg chg="modSp mod modClrScheme chgLayout">
        <pc:chgData name="Mailarpwar, Aayush R" userId="S::aamailar@iu.edu::734447c7-e115-4b9e-ac2e-6a7cf3d12fb9" providerId="AD" clId="Web-{5CE8C2B2-7D06-651F-EE74-ECDB0D137007}" dt="2022-11-17T22:14:42.236" v="51"/>
        <pc:sldMkLst>
          <pc:docMk/>
          <pc:sldMk cId="253963132" sldId="259"/>
        </pc:sldMkLst>
        <pc:spChg chg="mod ord">
          <ac:chgData name="Mailarpwar, Aayush R" userId="S::aamailar@iu.edu::734447c7-e115-4b9e-ac2e-6a7cf3d12fb9" providerId="AD" clId="Web-{5CE8C2B2-7D06-651F-EE74-ECDB0D137007}" dt="2022-11-17T22:14:42.236" v="51"/>
          <ac:spMkLst>
            <pc:docMk/>
            <pc:sldMk cId="253963132" sldId="259"/>
            <ac:spMk id="2" creationId="{14224255-1D56-70B1-B2CC-4869F3A6890D}"/>
          </ac:spMkLst>
        </pc:spChg>
        <pc:spChg chg="mod ord">
          <ac:chgData name="Mailarpwar, Aayush R" userId="S::aamailar@iu.edu::734447c7-e115-4b9e-ac2e-6a7cf3d12fb9" providerId="AD" clId="Web-{5CE8C2B2-7D06-651F-EE74-ECDB0D137007}" dt="2022-11-17T22:14:42.236" v="51"/>
          <ac:spMkLst>
            <pc:docMk/>
            <pc:sldMk cId="253963132" sldId="259"/>
            <ac:spMk id="4" creationId="{AD13CC63-93E2-9ADF-0C9C-B8E47E9657D8}"/>
          </ac:spMkLst>
        </pc:spChg>
      </pc:sldChg>
      <pc:sldChg chg="modSp mod modClrScheme chgLayout">
        <pc:chgData name="Mailarpwar, Aayush R" userId="S::aamailar@iu.edu::734447c7-e115-4b9e-ac2e-6a7cf3d12fb9" providerId="AD" clId="Web-{5CE8C2B2-7D06-651F-EE74-ECDB0D137007}" dt="2022-11-17T22:14:42.236" v="51"/>
        <pc:sldMkLst>
          <pc:docMk/>
          <pc:sldMk cId="2013437002" sldId="260"/>
        </pc:sldMkLst>
        <pc:spChg chg="mod ord">
          <ac:chgData name="Mailarpwar, Aayush R" userId="S::aamailar@iu.edu::734447c7-e115-4b9e-ac2e-6a7cf3d12fb9" providerId="AD" clId="Web-{5CE8C2B2-7D06-651F-EE74-ECDB0D137007}" dt="2022-11-17T22:14:42.236" v="51"/>
          <ac:spMkLst>
            <pc:docMk/>
            <pc:sldMk cId="2013437002" sldId="260"/>
            <ac:spMk id="2" creationId="{14224255-1D56-70B1-B2CC-4869F3A6890D}"/>
          </ac:spMkLst>
        </pc:spChg>
        <pc:spChg chg="mod ord">
          <ac:chgData name="Mailarpwar, Aayush R" userId="S::aamailar@iu.edu::734447c7-e115-4b9e-ac2e-6a7cf3d12fb9" providerId="AD" clId="Web-{5CE8C2B2-7D06-651F-EE74-ECDB0D137007}" dt="2022-11-17T22:14:42.236" v="51"/>
          <ac:spMkLst>
            <pc:docMk/>
            <pc:sldMk cId="2013437002" sldId="260"/>
            <ac:spMk id="3" creationId="{A0DDAEBA-6A22-F363-E2CE-AA23A8886AEA}"/>
          </ac:spMkLst>
        </pc:spChg>
        <pc:picChg chg="mod ord">
          <ac:chgData name="Mailarpwar, Aayush R" userId="S::aamailar@iu.edu::734447c7-e115-4b9e-ac2e-6a7cf3d12fb9" providerId="AD" clId="Web-{5CE8C2B2-7D06-651F-EE74-ECDB0D137007}" dt="2022-11-17T22:14:42.236" v="51"/>
          <ac:picMkLst>
            <pc:docMk/>
            <pc:sldMk cId="2013437002" sldId="260"/>
            <ac:picMk id="4" creationId="{B2F88A04-A43F-0805-5400-89557DB67315}"/>
          </ac:picMkLst>
        </pc:picChg>
      </pc:sldChg>
      <pc:sldChg chg="modSp mod modClrScheme chgLayout">
        <pc:chgData name="Mailarpwar, Aayush R" userId="S::aamailar@iu.edu::734447c7-e115-4b9e-ac2e-6a7cf3d12fb9" providerId="AD" clId="Web-{5CE8C2B2-7D06-651F-EE74-ECDB0D137007}" dt="2022-11-17T22:17:29.381" v="75" actId="14100"/>
        <pc:sldMkLst>
          <pc:docMk/>
          <pc:sldMk cId="2516125010" sldId="261"/>
        </pc:sldMkLst>
        <pc:spChg chg="mod ord">
          <ac:chgData name="Mailarpwar, Aayush R" userId="S::aamailar@iu.edu::734447c7-e115-4b9e-ac2e-6a7cf3d12fb9" providerId="AD" clId="Web-{5CE8C2B2-7D06-651F-EE74-ECDB0D137007}" dt="2022-11-17T22:16:27.020" v="69" actId="1076"/>
          <ac:spMkLst>
            <pc:docMk/>
            <pc:sldMk cId="2516125010" sldId="261"/>
            <ac:spMk id="2" creationId="{14224255-1D56-70B1-B2CC-4869F3A6890D}"/>
          </ac:spMkLst>
        </pc:spChg>
        <pc:spChg chg="mod ord">
          <ac:chgData name="Mailarpwar, Aayush R" userId="S::aamailar@iu.edu::734447c7-e115-4b9e-ac2e-6a7cf3d12fb9" providerId="AD" clId="Web-{5CE8C2B2-7D06-651F-EE74-ECDB0D137007}" dt="2022-11-17T22:16:30.520" v="70" actId="1076"/>
          <ac:spMkLst>
            <pc:docMk/>
            <pc:sldMk cId="2516125010" sldId="261"/>
            <ac:spMk id="3" creationId="{766B8E28-DF6B-6245-261A-60CC249C9D0A}"/>
          </ac:spMkLst>
        </pc:spChg>
        <pc:spChg chg="mod ord">
          <ac:chgData name="Mailarpwar, Aayush R" userId="S::aamailar@iu.edu::734447c7-e115-4b9e-ac2e-6a7cf3d12fb9" providerId="AD" clId="Web-{5CE8C2B2-7D06-651F-EE74-ECDB0D137007}" dt="2022-11-17T22:14:42.236" v="51"/>
          <ac:spMkLst>
            <pc:docMk/>
            <pc:sldMk cId="2516125010" sldId="261"/>
            <ac:spMk id="4" creationId="{7B8851F9-6827-392B-B93D-FE921F965599}"/>
          </ac:spMkLst>
        </pc:spChg>
        <pc:spChg chg="mod">
          <ac:chgData name="Mailarpwar, Aayush R" userId="S::aamailar@iu.edu::734447c7-e115-4b9e-ac2e-6a7cf3d12fb9" providerId="AD" clId="Web-{5CE8C2B2-7D06-651F-EE74-ECDB0D137007}" dt="2022-11-17T22:17:29.381" v="75" actId="14100"/>
          <ac:spMkLst>
            <pc:docMk/>
            <pc:sldMk cId="2516125010" sldId="261"/>
            <ac:spMk id="6" creationId="{11AF9CAD-8658-274A-B767-5299DEB97426}"/>
          </ac:spMkLst>
        </pc:spChg>
        <pc:picChg chg="mod">
          <ac:chgData name="Mailarpwar, Aayush R" userId="S::aamailar@iu.edu::734447c7-e115-4b9e-ac2e-6a7cf3d12fb9" providerId="AD" clId="Web-{5CE8C2B2-7D06-651F-EE74-ECDB0D137007}" dt="2022-11-17T22:16:39.161" v="72" actId="1076"/>
          <ac:picMkLst>
            <pc:docMk/>
            <pc:sldMk cId="2516125010" sldId="261"/>
            <ac:picMk id="7" creationId="{E3A2E91A-B550-4B95-6752-04810433167F}"/>
          </ac:picMkLst>
        </pc:picChg>
        <pc:picChg chg="mod">
          <ac:chgData name="Mailarpwar, Aayush R" userId="S::aamailar@iu.edu::734447c7-e115-4b9e-ac2e-6a7cf3d12fb9" providerId="AD" clId="Web-{5CE8C2B2-7D06-651F-EE74-ECDB0D137007}" dt="2022-11-17T22:16:35.942" v="71" actId="1076"/>
          <ac:picMkLst>
            <pc:docMk/>
            <pc:sldMk cId="2516125010" sldId="261"/>
            <ac:picMk id="9" creationId="{158A381A-2394-372C-C74D-C494E98D5F16}"/>
          </ac:picMkLst>
        </pc:picChg>
      </pc:sldChg>
      <pc:sldChg chg="modSp mod modClrScheme chgLayout">
        <pc:chgData name="Mailarpwar, Aayush R" userId="S::aamailar@iu.edu::734447c7-e115-4b9e-ac2e-6a7cf3d12fb9" providerId="AD" clId="Web-{5CE8C2B2-7D06-651F-EE74-ECDB0D137007}" dt="2022-11-17T22:14:42.236" v="51"/>
        <pc:sldMkLst>
          <pc:docMk/>
          <pc:sldMk cId="2473213765" sldId="263"/>
        </pc:sldMkLst>
        <pc:spChg chg="mod ord">
          <ac:chgData name="Mailarpwar, Aayush R" userId="S::aamailar@iu.edu::734447c7-e115-4b9e-ac2e-6a7cf3d12fb9" providerId="AD" clId="Web-{5CE8C2B2-7D06-651F-EE74-ECDB0D137007}" dt="2022-11-17T22:14:42.236" v="51"/>
          <ac:spMkLst>
            <pc:docMk/>
            <pc:sldMk cId="2473213765" sldId="263"/>
            <ac:spMk id="2" creationId="{14224255-1D56-70B1-B2CC-4869F3A6890D}"/>
          </ac:spMkLst>
        </pc:spChg>
        <pc:spChg chg="mod ord">
          <ac:chgData name="Mailarpwar, Aayush R" userId="S::aamailar@iu.edu::734447c7-e115-4b9e-ac2e-6a7cf3d12fb9" providerId="AD" clId="Web-{5CE8C2B2-7D06-651F-EE74-ECDB0D137007}" dt="2022-11-17T22:14:42.236" v="51"/>
          <ac:spMkLst>
            <pc:docMk/>
            <pc:sldMk cId="2473213765" sldId="263"/>
            <ac:spMk id="3" creationId="{766B8E28-DF6B-6245-261A-60CC249C9D0A}"/>
          </ac:spMkLst>
        </pc:spChg>
        <pc:spChg chg="mod ord">
          <ac:chgData name="Mailarpwar, Aayush R" userId="S::aamailar@iu.edu::734447c7-e115-4b9e-ac2e-6a7cf3d12fb9" providerId="AD" clId="Web-{5CE8C2B2-7D06-651F-EE74-ECDB0D137007}" dt="2022-11-17T22:14:42.236" v="51"/>
          <ac:spMkLst>
            <pc:docMk/>
            <pc:sldMk cId="2473213765" sldId="263"/>
            <ac:spMk id="4" creationId="{1D0D9ECD-C947-DFF5-4DB4-9D054DCA6AA0}"/>
          </ac:spMkLst>
        </pc:spChg>
      </pc:sldChg>
      <pc:sldChg chg="delSp modSp mod modClrScheme delDesignElem chgLayout">
        <pc:chgData name="Mailarpwar, Aayush R" userId="S::aamailar@iu.edu::734447c7-e115-4b9e-ac2e-6a7cf3d12fb9" providerId="AD" clId="Web-{5CE8C2B2-7D06-651F-EE74-ECDB0D137007}" dt="2022-11-17T22:18:42.649" v="94" actId="14100"/>
        <pc:sldMkLst>
          <pc:docMk/>
          <pc:sldMk cId="2333165094" sldId="266"/>
        </pc:sldMkLst>
        <pc:spChg chg="mod ord">
          <ac:chgData name="Mailarpwar, Aayush R" userId="S::aamailar@iu.edu::734447c7-e115-4b9e-ac2e-6a7cf3d12fb9" providerId="AD" clId="Web-{5CE8C2B2-7D06-651F-EE74-ECDB0D137007}" dt="2022-11-17T22:18:16.008" v="90" actId="1076"/>
          <ac:spMkLst>
            <pc:docMk/>
            <pc:sldMk cId="2333165094" sldId="266"/>
            <ac:spMk id="2" creationId="{44419100-585A-B885-74E6-C9B9B602844A}"/>
          </ac:spMkLst>
        </pc:spChg>
        <pc:spChg chg="mod ord">
          <ac:chgData name="Mailarpwar, Aayush R" userId="S::aamailar@iu.edu::734447c7-e115-4b9e-ac2e-6a7cf3d12fb9" providerId="AD" clId="Web-{5CE8C2B2-7D06-651F-EE74-ECDB0D137007}" dt="2022-11-17T22:14:42.236" v="51"/>
          <ac:spMkLst>
            <pc:docMk/>
            <pc:sldMk cId="2333165094" sldId="266"/>
            <ac:spMk id="4" creationId="{411B40DB-1889-0019-C632-DF0A23A5F976}"/>
          </ac:spMkLst>
        </pc:spChg>
        <pc:spChg chg="mod">
          <ac:chgData name="Mailarpwar, Aayush R" userId="S::aamailar@iu.edu::734447c7-e115-4b9e-ac2e-6a7cf3d12fb9" providerId="AD" clId="Web-{5CE8C2B2-7D06-651F-EE74-ECDB0D137007}" dt="2022-11-17T22:18:42.649" v="94" actId="14100"/>
          <ac:spMkLst>
            <pc:docMk/>
            <pc:sldMk cId="2333165094" sldId="266"/>
            <ac:spMk id="7" creationId="{04929886-1F30-30ED-0BAD-C32D34AF3A51}"/>
          </ac:spMkLst>
        </pc:spChg>
        <pc:spChg chg="del">
          <ac:chgData name="Mailarpwar, Aayush R" userId="S::aamailar@iu.edu::734447c7-e115-4b9e-ac2e-6a7cf3d12fb9" providerId="AD" clId="Web-{5CE8C2B2-7D06-651F-EE74-ECDB0D137007}" dt="2022-11-17T22:14:22.220" v="50"/>
          <ac:spMkLst>
            <pc:docMk/>
            <pc:sldMk cId="2333165094" sldId="266"/>
            <ac:spMk id="11" creationId="{2B78D151-52A1-46B3-8374-570DA802E9A5}"/>
          </ac:spMkLst>
        </pc:spChg>
        <pc:spChg chg="del">
          <ac:chgData name="Mailarpwar, Aayush R" userId="S::aamailar@iu.edu::734447c7-e115-4b9e-ac2e-6a7cf3d12fb9" providerId="AD" clId="Web-{5CE8C2B2-7D06-651F-EE74-ECDB0D137007}" dt="2022-11-17T22:14:22.220" v="50"/>
          <ac:spMkLst>
            <pc:docMk/>
            <pc:sldMk cId="2333165094" sldId="266"/>
            <ac:spMk id="13" creationId="{6C745475-F6E1-4944-B2F1-A82F3444F7EE}"/>
          </ac:spMkLst>
        </pc:spChg>
        <pc:cxnChg chg="del">
          <ac:chgData name="Mailarpwar, Aayush R" userId="S::aamailar@iu.edu::734447c7-e115-4b9e-ac2e-6a7cf3d12fb9" providerId="AD" clId="Web-{5CE8C2B2-7D06-651F-EE74-ECDB0D137007}" dt="2022-11-17T22:14:22.220" v="50"/>
          <ac:cxnSpMkLst>
            <pc:docMk/>
            <pc:sldMk cId="2333165094" sldId="266"/>
            <ac:cxnSpMk id="15" creationId="{E2F61726-9292-4844-9EBF-341051AAFDBE}"/>
          </ac:cxnSpMkLst>
        </pc:cxnChg>
      </pc:sldChg>
      <pc:sldChg chg="modSp mod modClrScheme chgLayout">
        <pc:chgData name="Mailarpwar, Aayush R" userId="S::aamailar@iu.edu::734447c7-e115-4b9e-ac2e-6a7cf3d12fb9" providerId="AD" clId="Web-{5CE8C2B2-7D06-651F-EE74-ECDB0D137007}" dt="2022-11-17T22:14:42.236" v="51"/>
        <pc:sldMkLst>
          <pc:docMk/>
          <pc:sldMk cId="1232387133" sldId="267"/>
        </pc:sldMkLst>
        <pc:spChg chg="mod ord">
          <ac:chgData name="Mailarpwar, Aayush R" userId="S::aamailar@iu.edu::734447c7-e115-4b9e-ac2e-6a7cf3d12fb9" providerId="AD" clId="Web-{5CE8C2B2-7D06-651F-EE74-ECDB0D137007}" dt="2022-11-17T22:14:42.236" v="51"/>
          <ac:spMkLst>
            <pc:docMk/>
            <pc:sldMk cId="1232387133" sldId="267"/>
            <ac:spMk id="2" creationId="{0249F207-8523-35A4-031C-D50530EFC3E0}"/>
          </ac:spMkLst>
        </pc:spChg>
        <pc:spChg chg="mod ord">
          <ac:chgData name="Mailarpwar, Aayush R" userId="S::aamailar@iu.edu::734447c7-e115-4b9e-ac2e-6a7cf3d12fb9" providerId="AD" clId="Web-{5CE8C2B2-7D06-651F-EE74-ECDB0D137007}" dt="2022-11-17T22:14:42.236" v="51"/>
          <ac:spMkLst>
            <pc:docMk/>
            <pc:sldMk cId="1232387133" sldId="267"/>
            <ac:spMk id="3" creationId="{35A16FAF-E9E8-E275-BA70-12852CECC6BD}"/>
          </ac:spMkLst>
        </pc:spChg>
        <pc:spChg chg="mod ord">
          <ac:chgData name="Mailarpwar, Aayush R" userId="S::aamailar@iu.edu::734447c7-e115-4b9e-ac2e-6a7cf3d12fb9" providerId="AD" clId="Web-{5CE8C2B2-7D06-651F-EE74-ECDB0D137007}" dt="2022-11-17T22:14:42.236" v="51"/>
          <ac:spMkLst>
            <pc:docMk/>
            <pc:sldMk cId="1232387133" sldId="267"/>
            <ac:spMk id="4" creationId="{A7A15D00-3FFD-2016-ECA0-B075A7930735}"/>
          </ac:spMkLst>
        </pc:spChg>
      </pc:sldChg>
      <pc:sldChg chg="modSp mod modClrScheme chgLayout">
        <pc:chgData name="Mailarpwar, Aayush R" userId="S::aamailar@iu.edu::734447c7-e115-4b9e-ac2e-6a7cf3d12fb9" providerId="AD" clId="Web-{5CE8C2B2-7D06-651F-EE74-ECDB0D137007}" dt="2022-11-17T22:14:42.236" v="51"/>
        <pc:sldMkLst>
          <pc:docMk/>
          <pc:sldMk cId="1403225932" sldId="270"/>
        </pc:sldMkLst>
        <pc:spChg chg="mod ord">
          <ac:chgData name="Mailarpwar, Aayush R" userId="S::aamailar@iu.edu::734447c7-e115-4b9e-ac2e-6a7cf3d12fb9" providerId="AD" clId="Web-{5CE8C2B2-7D06-651F-EE74-ECDB0D137007}" dt="2022-11-17T22:14:42.236" v="51"/>
          <ac:spMkLst>
            <pc:docMk/>
            <pc:sldMk cId="1403225932" sldId="270"/>
            <ac:spMk id="2" creationId="{6F4F40F6-D5D5-7ACB-9288-BDE29EA4EBA8}"/>
          </ac:spMkLst>
        </pc:spChg>
        <pc:spChg chg="mod ord">
          <ac:chgData name="Mailarpwar, Aayush R" userId="S::aamailar@iu.edu::734447c7-e115-4b9e-ac2e-6a7cf3d12fb9" providerId="AD" clId="Web-{5CE8C2B2-7D06-651F-EE74-ECDB0D137007}" dt="2022-11-17T22:14:42.236" v="51"/>
          <ac:spMkLst>
            <pc:docMk/>
            <pc:sldMk cId="1403225932" sldId="270"/>
            <ac:spMk id="4" creationId="{C3B705AB-FFB9-9F97-FAD1-F5253B2E6D2E}"/>
          </ac:spMkLst>
        </pc:spChg>
      </pc:sldChg>
      <pc:sldChg chg="modSp mod modClrScheme chgLayout">
        <pc:chgData name="Mailarpwar, Aayush R" userId="S::aamailar@iu.edu::734447c7-e115-4b9e-ac2e-6a7cf3d12fb9" providerId="AD" clId="Web-{5CE8C2B2-7D06-651F-EE74-ECDB0D137007}" dt="2022-11-17T22:14:42.236" v="51"/>
        <pc:sldMkLst>
          <pc:docMk/>
          <pc:sldMk cId="1528904373" sldId="271"/>
        </pc:sldMkLst>
        <pc:spChg chg="mod ord">
          <ac:chgData name="Mailarpwar, Aayush R" userId="S::aamailar@iu.edu::734447c7-e115-4b9e-ac2e-6a7cf3d12fb9" providerId="AD" clId="Web-{5CE8C2B2-7D06-651F-EE74-ECDB0D137007}" dt="2022-11-17T22:14:42.236" v="51"/>
          <ac:spMkLst>
            <pc:docMk/>
            <pc:sldMk cId="1528904373" sldId="271"/>
            <ac:spMk id="2" creationId="{FAD818A3-A10E-E32E-8F8A-5D5442847366}"/>
          </ac:spMkLst>
        </pc:spChg>
        <pc:spChg chg="mod ord">
          <ac:chgData name="Mailarpwar, Aayush R" userId="S::aamailar@iu.edu::734447c7-e115-4b9e-ac2e-6a7cf3d12fb9" providerId="AD" clId="Web-{5CE8C2B2-7D06-651F-EE74-ECDB0D137007}" dt="2022-11-17T22:14:42.236" v="51"/>
          <ac:spMkLst>
            <pc:docMk/>
            <pc:sldMk cId="1528904373" sldId="271"/>
            <ac:spMk id="4" creationId="{57BE2150-B20F-EE35-2CD7-79013C1394A5}"/>
          </ac:spMkLst>
        </pc:spChg>
      </pc:sldChg>
      <pc:sldChg chg="addSp delSp modSp mod setBg modClrScheme chgLayout">
        <pc:chgData name="Mailarpwar, Aayush R" userId="S::aamailar@iu.edu::734447c7-e115-4b9e-ac2e-6a7cf3d12fb9" providerId="AD" clId="Web-{5CE8C2B2-7D06-651F-EE74-ECDB0D137007}" dt="2022-11-17T22:18:07.195" v="89" actId="20577"/>
        <pc:sldMkLst>
          <pc:docMk/>
          <pc:sldMk cId="999895245" sldId="272"/>
        </pc:sldMkLst>
        <pc:spChg chg="mod ord">
          <ac:chgData name="Mailarpwar, Aayush R" userId="S::aamailar@iu.edu::734447c7-e115-4b9e-ac2e-6a7cf3d12fb9" providerId="AD" clId="Web-{5CE8C2B2-7D06-651F-EE74-ECDB0D137007}" dt="2022-11-17T22:17:19.647" v="73"/>
          <ac:spMkLst>
            <pc:docMk/>
            <pc:sldMk cId="999895245" sldId="272"/>
            <ac:spMk id="3" creationId="{3AFEBE6F-460F-CC81-A225-3E5A6077104D}"/>
          </ac:spMkLst>
        </pc:spChg>
        <pc:spChg chg="mod ord">
          <ac:chgData name="Mailarpwar, Aayush R" userId="S::aamailar@iu.edu::734447c7-e115-4b9e-ac2e-6a7cf3d12fb9" providerId="AD" clId="Web-{5CE8C2B2-7D06-651F-EE74-ECDB0D137007}" dt="2022-11-17T22:17:19.647" v="73"/>
          <ac:spMkLst>
            <pc:docMk/>
            <pc:sldMk cId="999895245" sldId="272"/>
            <ac:spMk id="4" creationId="{E3C256D1-7BDB-F118-BB52-ADF362360B9B}"/>
          </ac:spMkLst>
        </pc:spChg>
        <pc:spChg chg="add del mod">
          <ac:chgData name="Mailarpwar, Aayush R" userId="S::aamailar@iu.edu::734447c7-e115-4b9e-ac2e-6a7cf3d12fb9" providerId="AD" clId="Web-{5CE8C2B2-7D06-651F-EE74-ECDB0D137007}" dt="2022-11-17T22:17:34.991" v="80"/>
          <ac:spMkLst>
            <pc:docMk/>
            <pc:sldMk cId="999895245" sldId="272"/>
            <ac:spMk id="6" creationId="{4FC66F60-4BC0-4DA8-8A87-CC9CC578F030}"/>
          </ac:spMkLst>
        </pc:spChg>
        <pc:spChg chg="del mod ord">
          <ac:chgData name="Mailarpwar, Aayush R" userId="S::aamailar@iu.edu::734447c7-e115-4b9e-ac2e-6a7cf3d12fb9" providerId="AD" clId="Web-{5CE8C2B2-7D06-651F-EE74-ECDB0D137007}" dt="2022-11-17T22:17:24.053" v="74"/>
          <ac:spMkLst>
            <pc:docMk/>
            <pc:sldMk cId="999895245" sldId="272"/>
            <ac:spMk id="7" creationId="{B0537AD3-4358-05BA-7765-46C85EBEE5BB}"/>
          </ac:spMkLst>
        </pc:spChg>
        <pc:spChg chg="add">
          <ac:chgData name="Mailarpwar, Aayush R" userId="S::aamailar@iu.edu::734447c7-e115-4b9e-ac2e-6a7cf3d12fb9" providerId="AD" clId="Web-{5CE8C2B2-7D06-651F-EE74-ECDB0D137007}" dt="2022-11-17T22:17:40.460" v="82"/>
          <ac:spMkLst>
            <pc:docMk/>
            <pc:sldMk cId="999895245" sldId="272"/>
            <ac:spMk id="9" creationId="{040A2B17-24D5-1481-5F21-B959652A78E7}"/>
          </ac:spMkLst>
        </pc:spChg>
        <pc:spChg chg="add mod">
          <ac:chgData name="Mailarpwar, Aayush R" userId="S::aamailar@iu.edu::734447c7-e115-4b9e-ac2e-6a7cf3d12fb9" providerId="AD" clId="Web-{5CE8C2B2-7D06-651F-EE74-ECDB0D137007}" dt="2022-11-17T22:18:07.195" v="89" actId="20577"/>
          <ac:spMkLst>
            <pc:docMk/>
            <pc:sldMk cId="999895245" sldId="272"/>
            <ac:spMk id="11" creationId="{F10BA6D3-8AB0-2723-69A0-4E612710F270}"/>
          </ac:spMkLst>
        </pc:spChg>
        <pc:picChg chg="add del mod">
          <ac:chgData name="Mailarpwar, Aayush R" userId="S::aamailar@iu.edu::734447c7-e115-4b9e-ac2e-6a7cf3d12fb9" providerId="AD" clId="Web-{5CE8C2B2-7D06-651F-EE74-ECDB0D137007}" dt="2022-11-17T22:17:34.991" v="81"/>
          <ac:picMkLst>
            <pc:docMk/>
            <pc:sldMk cId="999895245" sldId="272"/>
            <ac:picMk id="2" creationId="{A8CBF1CD-70FD-725C-3E83-0EAB6E69588F}"/>
          </ac:picMkLst>
        </pc:picChg>
        <pc:picChg chg="mod">
          <ac:chgData name="Mailarpwar, Aayush R" userId="S::aamailar@iu.edu::734447c7-e115-4b9e-ac2e-6a7cf3d12fb9" providerId="AD" clId="Web-{5CE8C2B2-7D06-651F-EE74-ECDB0D137007}" dt="2022-11-17T22:17:19.647" v="73"/>
          <ac:picMkLst>
            <pc:docMk/>
            <pc:sldMk cId="999895245" sldId="272"/>
            <ac:picMk id="5" creationId="{04FA9790-788A-DA34-6BA9-5135BB4D13F9}"/>
          </ac:picMkLst>
        </pc:picChg>
      </pc:sldChg>
      <pc:sldChg chg="delSp modSp mod modClrScheme delDesignElem chgLayout">
        <pc:chgData name="Mailarpwar, Aayush R" userId="S::aamailar@iu.edu::734447c7-e115-4b9e-ac2e-6a7cf3d12fb9" providerId="AD" clId="Web-{5CE8C2B2-7D06-651F-EE74-ECDB0D137007}" dt="2022-11-17T22:18:37.399" v="93" actId="14100"/>
        <pc:sldMkLst>
          <pc:docMk/>
          <pc:sldMk cId="160649279" sldId="273"/>
        </pc:sldMkLst>
        <pc:spChg chg="mod ord">
          <ac:chgData name="Mailarpwar, Aayush R" userId="S::aamailar@iu.edu::734447c7-e115-4b9e-ac2e-6a7cf3d12fb9" providerId="AD" clId="Web-{5CE8C2B2-7D06-651F-EE74-ECDB0D137007}" dt="2022-11-17T22:14:42.236" v="51"/>
          <ac:spMkLst>
            <pc:docMk/>
            <pc:sldMk cId="160649279" sldId="273"/>
            <ac:spMk id="4" creationId="{411B40DB-1889-0019-C632-DF0A23A5F976}"/>
          </ac:spMkLst>
        </pc:spChg>
        <pc:spChg chg="mod">
          <ac:chgData name="Mailarpwar, Aayush R" userId="S::aamailar@iu.edu::734447c7-e115-4b9e-ac2e-6a7cf3d12fb9" providerId="AD" clId="Web-{5CE8C2B2-7D06-651F-EE74-ECDB0D137007}" dt="2022-11-17T22:18:37.399" v="93" actId="14100"/>
          <ac:spMkLst>
            <pc:docMk/>
            <pc:sldMk cId="160649279" sldId="273"/>
            <ac:spMk id="7" creationId="{04929886-1F30-30ED-0BAD-C32D34AF3A51}"/>
          </ac:spMkLst>
        </pc:spChg>
        <pc:spChg chg="del">
          <ac:chgData name="Mailarpwar, Aayush R" userId="S::aamailar@iu.edu::734447c7-e115-4b9e-ac2e-6a7cf3d12fb9" providerId="AD" clId="Web-{5CE8C2B2-7D06-651F-EE74-ECDB0D137007}" dt="2022-11-17T22:14:22.220" v="50"/>
          <ac:spMkLst>
            <pc:docMk/>
            <pc:sldMk cId="160649279" sldId="273"/>
            <ac:spMk id="11" creationId="{2B78D151-52A1-46B3-8374-570DA802E9A5}"/>
          </ac:spMkLst>
        </pc:spChg>
        <pc:spChg chg="del">
          <ac:chgData name="Mailarpwar, Aayush R" userId="S::aamailar@iu.edu::734447c7-e115-4b9e-ac2e-6a7cf3d12fb9" providerId="AD" clId="Web-{5CE8C2B2-7D06-651F-EE74-ECDB0D137007}" dt="2022-11-17T22:14:22.220" v="50"/>
          <ac:spMkLst>
            <pc:docMk/>
            <pc:sldMk cId="160649279" sldId="273"/>
            <ac:spMk id="13" creationId="{6C745475-F6E1-4944-B2F1-A82F3444F7EE}"/>
          </ac:spMkLst>
        </pc:spChg>
        <pc:picChg chg="mod">
          <ac:chgData name="Mailarpwar, Aayush R" userId="S::aamailar@iu.edu::734447c7-e115-4b9e-ac2e-6a7cf3d12fb9" providerId="AD" clId="Web-{5CE8C2B2-7D06-651F-EE74-ECDB0D137007}" dt="2022-11-17T22:18:30.492" v="91" actId="14100"/>
          <ac:picMkLst>
            <pc:docMk/>
            <pc:sldMk cId="160649279" sldId="273"/>
            <ac:picMk id="17" creationId="{1E65A8B4-331F-107A-E387-562A54973C49}"/>
          </ac:picMkLst>
        </pc:picChg>
        <pc:picChg chg="mod">
          <ac:chgData name="Mailarpwar, Aayush R" userId="S::aamailar@iu.edu::734447c7-e115-4b9e-ac2e-6a7cf3d12fb9" providerId="AD" clId="Web-{5CE8C2B2-7D06-651F-EE74-ECDB0D137007}" dt="2022-11-17T22:18:32.586" v="92" actId="14100"/>
          <ac:picMkLst>
            <pc:docMk/>
            <pc:sldMk cId="160649279" sldId="273"/>
            <ac:picMk id="18" creationId="{17A63668-1EB6-78D6-93E3-30D6C9041A2D}"/>
          </ac:picMkLst>
        </pc:picChg>
        <pc:cxnChg chg="del">
          <ac:chgData name="Mailarpwar, Aayush R" userId="S::aamailar@iu.edu::734447c7-e115-4b9e-ac2e-6a7cf3d12fb9" providerId="AD" clId="Web-{5CE8C2B2-7D06-651F-EE74-ECDB0D137007}" dt="2022-11-17T22:14:22.220" v="50"/>
          <ac:cxnSpMkLst>
            <pc:docMk/>
            <pc:sldMk cId="160649279" sldId="273"/>
            <ac:cxnSpMk id="15" creationId="{E2F61726-9292-4844-9EBF-341051AAFDBE}"/>
          </ac:cxnSpMkLst>
        </pc:cxnChg>
      </pc:sldChg>
      <pc:sldChg chg="delSp modSp mod modClrScheme delDesignElem chgLayout">
        <pc:chgData name="Mailarpwar, Aayush R" userId="S::aamailar@iu.edu::734447c7-e115-4b9e-ac2e-6a7cf3d12fb9" providerId="AD" clId="Web-{5CE8C2B2-7D06-651F-EE74-ECDB0D137007}" dt="2022-11-17T22:14:42.236" v="51"/>
        <pc:sldMkLst>
          <pc:docMk/>
          <pc:sldMk cId="2132069332" sldId="274"/>
        </pc:sldMkLst>
        <pc:spChg chg="mod ord">
          <ac:chgData name="Mailarpwar, Aayush R" userId="S::aamailar@iu.edu::734447c7-e115-4b9e-ac2e-6a7cf3d12fb9" providerId="AD" clId="Web-{5CE8C2B2-7D06-651F-EE74-ECDB0D137007}" dt="2022-11-17T22:14:42.236" v="51"/>
          <ac:spMkLst>
            <pc:docMk/>
            <pc:sldMk cId="2132069332" sldId="274"/>
            <ac:spMk id="4" creationId="{411B40DB-1889-0019-C632-DF0A23A5F976}"/>
          </ac:spMkLst>
        </pc:spChg>
        <pc:spChg chg="del">
          <ac:chgData name="Mailarpwar, Aayush R" userId="S::aamailar@iu.edu::734447c7-e115-4b9e-ac2e-6a7cf3d12fb9" providerId="AD" clId="Web-{5CE8C2B2-7D06-651F-EE74-ECDB0D137007}" dt="2022-11-17T22:14:22.220" v="50"/>
          <ac:spMkLst>
            <pc:docMk/>
            <pc:sldMk cId="2132069332" sldId="274"/>
            <ac:spMk id="11" creationId="{2B78D151-52A1-46B3-8374-570DA802E9A5}"/>
          </ac:spMkLst>
        </pc:spChg>
        <pc:spChg chg="del">
          <ac:chgData name="Mailarpwar, Aayush R" userId="S::aamailar@iu.edu::734447c7-e115-4b9e-ac2e-6a7cf3d12fb9" providerId="AD" clId="Web-{5CE8C2B2-7D06-651F-EE74-ECDB0D137007}" dt="2022-11-17T22:14:22.220" v="50"/>
          <ac:spMkLst>
            <pc:docMk/>
            <pc:sldMk cId="2132069332" sldId="274"/>
            <ac:spMk id="13" creationId="{6C745475-F6E1-4944-B2F1-A82F3444F7EE}"/>
          </ac:spMkLst>
        </pc:spChg>
        <pc:cxnChg chg="del">
          <ac:chgData name="Mailarpwar, Aayush R" userId="S::aamailar@iu.edu::734447c7-e115-4b9e-ac2e-6a7cf3d12fb9" providerId="AD" clId="Web-{5CE8C2B2-7D06-651F-EE74-ECDB0D137007}" dt="2022-11-17T22:14:22.220" v="50"/>
          <ac:cxnSpMkLst>
            <pc:docMk/>
            <pc:sldMk cId="2132069332" sldId="274"/>
            <ac:cxnSpMk id="15" creationId="{E2F61726-9292-4844-9EBF-341051AAFDBE}"/>
          </ac:cxnSpMkLst>
        </pc:cxnChg>
      </pc:sldChg>
      <pc:sldChg chg="addSp delSp modSp new mod modClrScheme chgLayout">
        <pc:chgData name="Mailarpwar, Aayush R" userId="S::aamailar@iu.edu::734447c7-e115-4b9e-ac2e-6a7cf3d12fb9" providerId="AD" clId="Web-{5CE8C2B2-7D06-651F-EE74-ECDB0D137007}" dt="2022-11-17T22:19:00.384" v="97" actId="1076"/>
        <pc:sldMkLst>
          <pc:docMk/>
          <pc:sldMk cId="87239899" sldId="275"/>
        </pc:sldMkLst>
        <pc:spChg chg="mod ord">
          <ac:chgData name="Mailarpwar, Aayush R" userId="S::aamailar@iu.edu::734447c7-e115-4b9e-ac2e-6a7cf3d12fb9" providerId="AD" clId="Web-{5CE8C2B2-7D06-651F-EE74-ECDB0D137007}" dt="2022-11-17T22:18:51.962" v="95" actId="1076"/>
          <ac:spMkLst>
            <pc:docMk/>
            <pc:sldMk cId="87239899" sldId="275"/>
            <ac:spMk id="2" creationId="{54F28F20-60BE-C99D-81CA-0044804E8432}"/>
          </ac:spMkLst>
        </pc:spChg>
        <pc:spChg chg="del">
          <ac:chgData name="Mailarpwar, Aayush R" userId="S::aamailar@iu.edu::734447c7-e115-4b9e-ac2e-6a7cf3d12fb9" providerId="AD" clId="Web-{5CE8C2B2-7D06-651F-EE74-ECDB0D137007}" dt="2022-11-17T22:08:43.383" v="10"/>
          <ac:spMkLst>
            <pc:docMk/>
            <pc:sldMk cId="87239899" sldId="275"/>
            <ac:spMk id="3" creationId="{EAB1B74F-4839-154F-868F-E9633526E526}"/>
          </ac:spMkLst>
        </pc:spChg>
        <pc:spChg chg="mod ord">
          <ac:chgData name="Mailarpwar, Aayush R" userId="S::aamailar@iu.edu::734447c7-e115-4b9e-ac2e-6a7cf3d12fb9" providerId="AD" clId="Web-{5CE8C2B2-7D06-651F-EE74-ECDB0D137007}" dt="2022-11-17T22:14:42.236" v="51"/>
          <ac:spMkLst>
            <pc:docMk/>
            <pc:sldMk cId="87239899" sldId="275"/>
            <ac:spMk id="4" creationId="{0C68908E-65B7-D222-B640-BFD9861F4120}"/>
          </ac:spMkLst>
        </pc:spChg>
        <pc:spChg chg="add del mod">
          <ac:chgData name="Mailarpwar, Aayush R" userId="S::aamailar@iu.edu::734447c7-e115-4b9e-ac2e-6a7cf3d12fb9" providerId="AD" clId="Web-{5CE8C2B2-7D06-651F-EE74-ECDB0D137007}" dt="2022-11-17T22:09:32.915" v="24"/>
          <ac:spMkLst>
            <pc:docMk/>
            <pc:sldMk cId="87239899" sldId="275"/>
            <ac:spMk id="6" creationId="{0AD86E41-4225-DEA7-A705-236C0631DE63}"/>
          </ac:spMkLst>
        </pc:spChg>
        <pc:spChg chg="add del mod">
          <ac:chgData name="Mailarpwar, Aayush R" userId="S::aamailar@iu.edu::734447c7-e115-4b9e-ac2e-6a7cf3d12fb9" providerId="AD" clId="Web-{5CE8C2B2-7D06-651F-EE74-ECDB0D137007}" dt="2022-11-17T22:10:00.104" v="34"/>
          <ac:spMkLst>
            <pc:docMk/>
            <pc:sldMk cId="87239899" sldId="275"/>
            <ac:spMk id="8" creationId="{26387777-8FE3-46DB-8675-0CDD8A2E6E06}"/>
          </ac:spMkLst>
        </pc:spChg>
        <pc:spChg chg="add del mod">
          <ac:chgData name="Mailarpwar, Aayush R" userId="S::aamailar@iu.edu::734447c7-e115-4b9e-ac2e-6a7cf3d12fb9" providerId="AD" clId="Web-{5CE8C2B2-7D06-651F-EE74-ECDB0D137007}" dt="2022-11-17T22:10:27.636" v="42"/>
          <ac:spMkLst>
            <pc:docMk/>
            <pc:sldMk cId="87239899" sldId="275"/>
            <ac:spMk id="10" creationId="{87E75634-EC0E-37DC-97A2-3DC6B9003950}"/>
          </ac:spMkLst>
        </pc:spChg>
        <pc:picChg chg="add mod">
          <ac:chgData name="Mailarpwar, Aayush R" userId="S::aamailar@iu.edu::734447c7-e115-4b9e-ac2e-6a7cf3d12fb9" providerId="AD" clId="Web-{5CE8C2B2-7D06-651F-EE74-ECDB0D137007}" dt="2022-11-17T22:18:58.493" v="96" actId="1076"/>
          <ac:picMkLst>
            <pc:docMk/>
            <pc:sldMk cId="87239899" sldId="275"/>
            <ac:picMk id="5" creationId="{C50F4B33-5402-7110-1366-C6F16F21E8A5}"/>
          </ac:picMkLst>
        </pc:picChg>
        <pc:picChg chg="add del mod">
          <ac:chgData name="Mailarpwar, Aayush R" userId="S::aamailar@iu.edu::734447c7-e115-4b9e-ac2e-6a7cf3d12fb9" providerId="AD" clId="Web-{5CE8C2B2-7D06-651F-EE74-ECDB0D137007}" dt="2022-11-17T22:13:41.375" v="44"/>
          <ac:picMkLst>
            <pc:docMk/>
            <pc:sldMk cId="87239899" sldId="275"/>
            <ac:picMk id="7" creationId="{C2B646FD-7CBA-0627-9CC8-09D55B555529}"/>
          </ac:picMkLst>
        </pc:picChg>
        <pc:picChg chg="add mod">
          <ac:chgData name="Mailarpwar, Aayush R" userId="S::aamailar@iu.edu::734447c7-e115-4b9e-ac2e-6a7cf3d12fb9" providerId="AD" clId="Web-{5CE8C2B2-7D06-651F-EE74-ECDB0D137007}" dt="2022-11-17T22:19:00.384" v="97" actId="1076"/>
          <ac:picMkLst>
            <pc:docMk/>
            <pc:sldMk cId="87239899" sldId="275"/>
            <ac:picMk id="9" creationId="{453AEFDA-6466-CB72-13CC-B7CB3089C6E7}"/>
          </ac:picMkLst>
        </pc:picChg>
      </pc:sldChg>
      <pc:sldMasterChg chg="del delSldLayout">
        <pc:chgData name="Mailarpwar, Aayush R" userId="S::aamailar@iu.edu::734447c7-e115-4b9e-ac2e-6a7cf3d12fb9" providerId="AD" clId="Web-{5CE8C2B2-7D06-651F-EE74-ECDB0D137007}" dt="2022-11-17T22:14:22.220" v="50"/>
        <pc:sldMasterMkLst>
          <pc:docMk/>
          <pc:sldMasterMk cId="502921923" sldId="2147483737"/>
        </pc:sldMasterMkLst>
        <pc:sldLayoutChg chg="del">
          <pc:chgData name="Mailarpwar, Aayush R" userId="S::aamailar@iu.edu::734447c7-e115-4b9e-ac2e-6a7cf3d12fb9" providerId="AD" clId="Web-{5CE8C2B2-7D06-651F-EE74-ECDB0D137007}" dt="2022-11-17T22:14:22.220" v="50"/>
          <pc:sldLayoutMkLst>
            <pc:docMk/>
            <pc:sldMasterMk cId="502921923" sldId="2147483737"/>
            <pc:sldLayoutMk cId="3794198868" sldId="2147483726"/>
          </pc:sldLayoutMkLst>
        </pc:sldLayoutChg>
        <pc:sldLayoutChg chg="del">
          <pc:chgData name="Mailarpwar, Aayush R" userId="S::aamailar@iu.edu::734447c7-e115-4b9e-ac2e-6a7cf3d12fb9" providerId="AD" clId="Web-{5CE8C2B2-7D06-651F-EE74-ECDB0D137007}" dt="2022-11-17T22:14:22.220" v="50"/>
          <pc:sldLayoutMkLst>
            <pc:docMk/>
            <pc:sldMasterMk cId="502921923" sldId="2147483737"/>
            <pc:sldLayoutMk cId="2896178171" sldId="2147483727"/>
          </pc:sldLayoutMkLst>
        </pc:sldLayoutChg>
        <pc:sldLayoutChg chg="del">
          <pc:chgData name="Mailarpwar, Aayush R" userId="S::aamailar@iu.edu::734447c7-e115-4b9e-ac2e-6a7cf3d12fb9" providerId="AD" clId="Web-{5CE8C2B2-7D06-651F-EE74-ECDB0D137007}" dt="2022-11-17T22:14:22.220" v="50"/>
          <pc:sldLayoutMkLst>
            <pc:docMk/>
            <pc:sldMasterMk cId="502921923" sldId="2147483737"/>
            <pc:sldLayoutMk cId="3678601363" sldId="2147483728"/>
          </pc:sldLayoutMkLst>
        </pc:sldLayoutChg>
        <pc:sldLayoutChg chg="del">
          <pc:chgData name="Mailarpwar, Aayush R" userId="S::aamailar@iu.edu::734447c7-e115-4b9e-ac2e-6a7cf3d12fb9" providerId="AD" clId="Web-{5CE8C2B2-7D06-651F-EE74-ECDB0D137007}" dt="2022-11-17T22:14:22.220" v="50"/>
          <pc:sldLayoutMkLst>
            <pc:docMk/>
            <pc:sldMasterMk cId="502921923" sldId="2147483737"/>
            <pc:sldLayoutMk cId="260673969" sldId="2147483729"/>
          </pc:sldLayoutMkLst>
        </pc:sldLayoutChg>
        <pc:sldLayoutChg chg="del">
          <pc:chgData name="Mailarpwar, Aayush R" userId="S::aamailar@iu.edu::734447c7-e115-4b9e-ac2e-6a7cf3d12fb9" providerId="AD" clId="Web-{5CE8C2B2-7D06-651F-EE74-ECDB0D137007}" dt="2022-11-17T22:14:22.220" v="50"/>
          <pc:sldLayoutMkLst>
            <pc:docMk/>
            <pc:sldMasterMk cId="502921923" sldId="2147483737"/>
            <pc:sldLayoutMk cId="820264730" sldId="2147483730"/>
          </pc:sldLayoutMkLst>
        </pc:sldLayoutChg>
        <pc:sldLayoutChg chg="del">
          <pc:chgData name="Mailarpwar, Aayush R" userId="S::aamailar@iu.edu::734447c7-e115-4b9e-ac2e-6a7cf3d12fb9" providerId="AD" clId="Web-{5CE8C2B2-7D06-651F-EE74-ECDB0D137007}" dt="2022-11-17T22:14:22.220" v="50"/>
          <pc:sldLayoutMkLst>
            <pc:docMk/>
            <pc:sldMasterMk cId="502921923" sldId="2147483737"/>
            <pc:sldLayoutMk cId="768282365" sldId="2147483731"/>
          </pc:sldLayoutMkLst>
        </pc:sldLayoutChg>
        <pc:sldLayoutChg chg="del">
          <pc:chgData name="Mailarpwar, Aayush R" userId="S::aamailar@iu.edu::734447c7-e115-4b9e-ac2e-6a7cf3d12fb9" providerId="AD" clId="Web-{5CE8C2B2-7D06-651F-EE74-ECDB0D137007}" dt="2022-11-17T22:14:22.220" v="50"/>
          <pc:sldLayoutMkLst>
            <pc:docMk/>
            <pc:sldMasterMk cId="502921923" sldId="2147483737"/>
            <pc:sldLayoutMk cId="1833938178" sldId="2147483732"/>
          </pc:sldLayoutMkLst>
        </pc:sldLayoutChg>
        <pc:sldLayoutChg chg="del">
          <pc:chgData name="Mailarpwar, Aayush R" userId="S::aamailar@iu.edu::734447c7-e115-4b9e-ac2e-6a7cf3d12fb9" providerId="AD" clId="Web-{5CE8C2B2-7D06-651F-EE74-ECDB0D137007}" dt="2022-11-17T22:14:22.220" v="50"/>
          <pc:sldLayoutMkLst>
            <pc:docMk/>
            <pc:sldMasterMk cId="502921923" sldId="2147483737"/>
            <pc:sldLayoutMk cId="1986158186" sldId="2147483733"/>
          </pc:sldLayoutMkLst>
        </pc:sldLayoutChg>
        <pc:sldLayoutChg chg="del">
          <pc:chgData name="Mailarpwar, Aayush R" userId="S::aamailar@iu.edu::734447c7-e115-4b9e-ac2e-6a7cf3d12fb9" providerId="AD" clId="Web-{5CE8C2B2-7D06-651F-EE74-ECDB0D137007}" dt="2022-11-17T22:14:22.220" v="50"/>
          <pc:sldLayoutMkLst>
            <pc:docMk/>
            <pc:sldMasterMk cId="502921923" sldId="2147483737"/>
            <pc:sldLayoutMk cId="873991267" sldId="2147483734"/>
          </pc:sldLayoutMkLst>
        </pc:sldLayoutChg>
        <pc:sldLayoutChg chg="del">
          <pc:chgData name="Mailarpwar, Aayush R" userId="S::aamailar@iu.edu::734447c7-e115-4b9e-ac2e-6a7cf3d12fb9" providerId="AD" clId="Web-{5CE8C2B2-7D06-651F-EE74-ECDB0D137007}" dt="2022-11-17T22:14:22.220" v="50"/>
          <pc:sldLayoutMkLst>
            <pc:docMk/>
            <pc:sldMasterMk cId="502921923" sldId="2147483737"/>
            <pc:sldLayoutMk cId="3176151297" sldId="2147483735"/>
          </pc:sldLayoutMkLst>
        </pc:sldLayoutChg>
        <pc:sldLayoutChg chg="del">
          <pc:chgData name="Mailarpwar, Aayush R" userId="S::aamailar@iu.edu::734447c7-e115-4b9e-ac2e-6a7cf3d12fb9" providerId="AD" clId="Web-{5CE8C2B2-7D06-651F-EE74-ECDB0D137007}" dt="2022-11-17T22:14:22.220" v="50"/>
          <pc:sldLayoutMkLst>
            <pc:docMk/>
            <pc:sldMasterMk cId="502921923" sldId="2147483737"/>
            <pc:sldLayoutMk cId="1639436061" sldId="2147483736"/>
          </pc:sldLayoutMkLst>
        </pc:sldLayoutChg>
      </pc:sldMasterChg>
      <pc:sldMasterChg chg="add del addSldLayout delSldLayout modSldLayout">
        <pc:chgData name="Mailarpwar, Aayush R" userId="S::aamailar@iu.edu::734447c7-e115-4b9e-ac2e-6a7cf3d12fb9" providerId="AD" clId="Web-{5CE8C2B2-7D06-651F-EE74-ECDB0D137007}" dt="2022-11-17T22:14:42.236" v="51"/>
        <pc:sldMasterMkLst>
          <pc:docMk/>
          <pc:sldMasterMk cId="337949887" sldId="2147483738"/>
        </pc:sldMasterMkLst>
        <pc:sldLayoutChg chg="add del mod replId">
          <pc:chgData name="Mailarpwar, Aayush R" userId="S::aamailar@iu.edu::734447c7-e115-4b9e-ac2e-6a7cf3d12fb9" providerId="AD" clId="Web-{5CE8C2B2-7D06-651F-EE74-ECDB0D137007}" dt="2022-11-17T22:14:42.236" v="51"/>
          <pc:sldLayoutMkLst>
            <pc:docMk/>
            <pc:sldMasterMk cId="337949887" sldId="2147483738"/>
            <pc:sldLayoutMk cId="1202762930" sldId="2147483739"/>
          </pc:sldLayoutMkLst>
        </pc:sldLayoutChg>
        <pc:sldLayoutChg chg="add del mod replId">
          <pc:chgData name="Mailarpwar, Aayush R" userId="S::aamailar@iu.edu::734447c7-e115-4b9e-ac2e-6a7cf3d12fb9" providerId="AD" clId="Web-{5CE8C2B2-7D06-651F-EE74-ECDB0D137007}" dt="2022-11-17T22:14:42.236" v="51"/>
          <pc:sldLayoutMkLst>
            <pc:docMk/>
            <pc:sldMasterMk cId="337949887" sldId="2147483738"/>
            <pc:sldLayoutMk cId="1022609276" sldId="2147483740"/>
          </pc:sldLayoutMkLst>
        </pc:sldLayoutChg>
        <pc:sldLayoutChg chg="add del mod replId">
          <pc:chgData name="Mailarpwar, Aayush R" userId="S::aamailar@iu.edu::734447c7-e115-4b9e-ac2e-6a7cf3d12fb9" providerId="AD" clId="Web-{5CE8C2B2-7D06-651F-EE74-ECDB0D137007}" dt="2022-11-17T22:14:42.236" v="51"/>
          <pc:sldLayoutMkLst>
            <pc:docMk/>
            <pc:sldMasterMk cId="337949887" sldId="2147483738"/>
            <pc:sldLayoutMk cId="2688588365" sldId="2147483741"/>
          </pc:sldLayoutMkLst>
        </pc:sldLayoutChg>
        <pc:sldLayoutChg chg="add del mod replId">
          <pc:chgData name="Mailarpwar, Aayush R" userId="S::aamailar@iu.edu::734447c7-e115-4b9e-ac2e-6a7cf3d12fb9" providerId="AD" clId="Web-{5CE8C2B2-7D06-651F-EE74-ECDB0D137007}" dt="2022-11-17T22:14:42.236" v="51"/>
          <pc:sldLayoutMkLst>
            <pc:docMk/>
            <pc:sldMasterMk cId="337949887" sldId="2147483738"/>
            <pc:sldLayoutMk cId="2402579813" sldId="2147483742"/>
          </pc:sldLayoutMkLst>
        </pc:sldLayoutChg>
        <pc:sldLayoutChg chg="add del mod replId">
          <pc:chgData name="Mailarpwar, Aayush R" userId="S::aamailar@iu.edu::734447c7-e115-4b9e-ac2e-6a7cf3d12fb9" providerId="AD" clId="Web-{5CE8C2B2-7D06-651F-EE74-ECDB0D137007}" dt="2022-11-17T22:14:42.236" v="51"/>
          <pc:sldLayoutMkLst>
            <pc:docMk/>
            <pc:sldMasterMk cId="337949887" sldId="2147483738"/>
            <pc:sldLayoutMk cId="323325835" sldId="2147483743"/>
          </pc:sldLayoutMkLst>
        </pc:sldLayoutChg>
        <pc:sldLayoutChg chg="add del mod replId">
          <pc:chgData name="Mailarpwar, Aayush R" userId="S::aamailar@iu.edu::734447c7-e115-4b9e-ac2e-6a7cf3d12fb9" providerId="AD" clId="Web-{5CE8C2B2-7D06-651F-EE74-ECDB0D137007}" dt="2022-11-17T22:14:42.236" v="51"/>
          <pc:sldLayoutMkLst>
            <pc:docMk/>
            <pc:sldMasterMk cId="337949887" sldId="2147483738"/>
            <pc:sldLayoutMk cId="3998636545" sldId="2147483744"/>
          </pc:sldLayoutMkLst>
        </pc:sldLayoutChg>
        <pc:sldLayoutChg chg="add del mod replId">
          <pc:chgData name="Mailarpwar, Aayush R" userId="S::aamailar@iu.edu::734447c7-e115-4b9e-ac2e-6a7cf3d12fb9" providerId="AD" clId="Web-{5CE8C2B2-7D06-651F-EE74-ECDB0D137007}" dt="2022-11-17T22:14:42.236" v="51"/>
          <pc:sldLayoutMkLst>
            <pc:docMk/>
            <pc:sldMasterMk cId="337949887" sldId="2147483738"/>
            <pc:sldLayoutMk cId="3942654363" sldId="2147483745"/>
          </pc:sldLayoutMkLst>
        </pc:sldLayoutChg>
        <pc:sldLayoutChg chg="add del mod replId">
          <pc:chgData name="Mailarpwar, Aayush R" userId="S::aamailar@iu.edu::734447c7-e115-4b9e-ac2e-6a7cf3d12fb9" providerId="AD" clId="Web-{5CE8C2B2-7D06-651F-EE74-ECDB0D137007}" dt="2022-11-17T22:14:42.236" v="51"/>
          <pc:sldLayoutMkLst>
            <pc:docMk/>
            <pc:sldMasterMk cId="337949887" sldId="2147483738"/>
            <pc:sldLayoutMk cId="3973118679" sldId="2147483746"/>
          </pc:sldLayoutMkLst>
        </pc:sldLayoutChg>
        <pc:sldLayoutChg chg="add del mod replId">
          <pc:chgData name="Mailarpwar, Aayush R" userId="S::aamailar@iu.edu::734447c7-e115-4b9e-ac2e-6a7cf3d12fb9" providerId="AD" clId="Web-{5CE8C2B2-7D06-651F-EE74-ECDB0D137007}" dt="2022-11-17T22:14:42.236" v="51"/>
          <pc:sldLayoutMkLst>
            <pc:docMk/>
            <pc:sldMasterMk cId="337949887" sldId="2147483738"/>
            <pc:sldLayoutMk cId="1032191087" sldId="2147483747"/>
          </pc:sldLayoutMkLst>
        </pc:sldLayoutChg>
        <pc:sldLayoutChg chg="add del mod replId">
          <pc:chgData name="Mailarpwar, Aayush R" userId="S::aamailar@iu.edu::734447c7-e115-4b9e-ac2e-6a7cf3d12fb9" providerId="AD" clId="Web-{5CE8C2B2-7D06-651F-EE74-ECDB0D137007}" dt="2022-11-17T22:14:42.236" v="51"/>
          <pc:sldLayoutMkLst>
            <pc:docMk/>
            <pc:sldMasterMk cId="337949887" sldId="2147483738"/>
            <pc:sldLayoutMk cId="617054207" sldId="2147483748"/>
          </pc:sldLayoutMkLst>
        </pc:sldLayoutChg>
        <pc:sldLayoutChg chg="add del mod replId">
          <pc:chgData name="Mailarpwar, Aayush R" userId="S::aamailar@iu.edu::734447c7-e115-4b9e-ac2e-6a7cf3d12fb9" providerId="AD" clId="Web-{5CE8C2B2-7D06-651F-EE74-ECDB0D137007}" dt="2022-11-17T22:14:42.236" v="51"/>
          <pc:sldLayoutMkLst>
            <pc:docMk/>
            <pc:sldMasterMk cId="337949887" sldId="2147483738"/>
            <pc:sldLayoutMk cId="3277391912" sldId="2147483749"/>
          </pc:sldLayoutMkLst>
        </pc:sldLayoutChg>
      </pc:sldMasterChg>
      <pc:sldMasterChg chg="add addSldLayout modSldLayout">
        <pc:chgData name="Mailarpwar, Aayush R" userId="S::aamailar@iu.edu::734447c7-e115-4b9e-ac2e-6a7cf3d12fb9" providerId="AD" clId="Web-{5CE8C2B2-7D06-651F-EE74-ECDB0D137007}" dt="2022-11-17T22:14:42.236" v="51"/>
        <pc:sldMasterMkLst>
          <pc:docMk/>
          <pc:sldMasterMk cId="56390941" sldId="2147483750"/>
        </pc:sldMasterMkLst>
        <pc:sldLayoutChg chg="add mod replId">
          <pc:chgData name="Mailarpwar, Aayush R" userId="S::aamailar@iu.edu::734447c7-e115-4b9e-ac2e-6a7cf3d12fb9" providerId="AD" clId="Web-{5CE8C2B2-7D06-651F-EE74-ECDB0D137007}" dt="2022-11-17T22:14:42.236" v="51"/>
          <pc:sldLayoutMkLst>
            <pc:docMk/>
            <pc:sldMasterMk cId="56390941" sldId="2147483750"/>
            <pc:sldLayoutMk cId="2169586220" sldId="2147483751"/>
          </pc:sldLayoutMkLst>
        </pc:sldLayoutChg>
        <pc:sldLayoutChg chg="add mod replId">
          <pc:chgData name="Mailarpwar, Aayush R" userId="S::aamailar@iu.edu::734447c7-e115-4b9e-ac2e-6a7cf3d12fb9" providerId="AD" clId="Web-{5CE8C2B2-7D06-651F-EE74-ECDB0D137007}" dt="2022-11-17T22:14:42.236" v="51"/>
          <pc:sldLayoutMkLst>
            <pc:docMk/>
            <pc:sldMasterMk cId="56390941" sldId="2147483750"/>
            <pc:sldLayoutMk cId="1229247447" sldId="2147483752"/>
          </pc:sldLayoutMkLst>
        </pc:sldLayoutChg>
        <pc:sldLayoutChg chg="add mod replId">
          <pc:chgData name="Mailarpwar, Aayush R" userId="S::aamailar@iu.edu::734447c7-e115-4b9e-ac2e-6a7cf3d12fb9" providerId="AD" clId="Web-{5CE8C2B2-7D06-651F-EE74-ECDB0D137007}" dt="2022-11-17T22:14:42.236" v="51"/>
          <pc:sldLayoutMkLst>
            <pc:docMk/>
            <pc:sldMasterMk cId="56390941" sldId="2147483750"/>
            <pc:sldLayoutMk cId="1411901594" sldId="2147483753"/>
          </pc:sldLayoutMkLst>
        </pc:sldLayoutChg>
        <pc:sldLayoutChg chg="add mod replId">
          <pc:chgData name="Mailarpwar, Aayush R" userId="S::aamailar@iu.edu::734447c7-e115-4b9e-ac2e-6a7cf3d12fb9" providerId="AD" clId="Web-{5CE8C2B2-7D06-651F-EE74-ECDB0D137007}" dt="2022-11-17T22:14:42.236" v="51"/>
          <pc:sldLayoutMkLst>
            <pc:docMk/>
            <pc:sldMasterMk cId="56390941" sldId="2147483750"/>
            <pc:sldLayoutMk cId="4056456320" sldId="2147483754"/>
          </pc:sldLayoutMkLst>
        </pc:sldLayoutChg>
        <pc:sldLayoutChg chg="add mod replId">
          <pc:chgData name="Mailarpwar, Aayush R" userId="S::aamailar@iu.edu::734447c7-e115-4b9e-ac2e-6a7cf3d12fb9" providerId="AD" clId="Web-{5CE8C2B2-7D06-651F-EE74-ECDB0D137007}" dt="2022-11-17T22:14:42.236" v="51"/>
          <pc:sldLayoutMkLst>
            <pc:docMk/>
            <pc:sldMasterMk cId="56390941" sldId="2147483750"/>
            <pc:sldLayoutMk cId="2366643312" sldId="2147483755"/>
          </pc:sldLayoutMkLst>
        </pc:sldLayoutChg>
        <pc:sldLayoutChg chg="add mod replId">
          <pc:chgData name="Mailarpwar, Aayush R" userId="S::aamailar@iu.edu::734447c7-e115-4b9e-ac2e-6a7cf3d12fb9" providerId="AD" clId="Web-{5CE8C2B2-7D06-651F-EE74-ECDB0D137007}" dt="2022-11-17T22:14:42.236" v="51"/>
          <pc:sldLayoutMkLst>
            <pc:docMk/>
            <pc:sldMasterMk cId="56390941" sldId="2147483750"/>
            <pc:sldLayoutMk cId="1411234730" sldId="2147483756"/>
          </pc:sldLayoutMkLst>
        </pc:sldLayoutChg>
        <pc:sldLayoutChg chg="add mod replId">
          <pc:chgData name="Mailarpwar, Aayush R" userId="S::aamailar@iu.edu::734447c7-e115-4b9e-ac2e-6a7cf3d12fb9" providerId="AD" clId="Web-{5CE8C2B2-7D06-651F-EE74-ECDB0D137007}" dt="2022-11-17T22:14:42.236" v="51"/>
          <pc:sldLayoutMkLst>
            <pc:docMk/>
            <pc:sldMasterMk cId="56390941" sldId="2147483750"/>
            <pc:sldLayoutMk cId="737427612" sldId="2147483757"/>
          </pc:sldLayoutMkLst>
        </pc:sldLayoutChg>
        <pc:sldLayoutChg chg="add mod replId">
          <pc:chgData name="Mailarpwar, Aayush R" userId="S::aamailar@iu.edu::734447c7-e115-4b9e-ac2e-6a7cf3d12fb9" providerId="AD" clId="Web-{5CE8C2B2-7D06-651F-EE74-ECDB0D137007}" dt="2022-11-17T22:14:42.236" v="51"/>
          <pc:sldLayoutMkLst>
            <pc:docMk/>
            <pc:sldMasterMk cId="56390941" sldId="2147483750"/>
            <pc:sldLayoutMk cId="113400796" sldId="2147483758"/>
          </pc:sldLayoutMkLst>
        </pc:sldLayoutChg>
        <pc:sldLayoutChg chg="add mod replId">
          <pc:chgData name="Mailarpwar, Aayush R" userId="S::aamailar@iu.edu::734447c7-e115-4b9e-ac2e-6a7cf3d12fb9" providerId="AD" clId="Web-{5CE8C2B2-7D06-651F-EE74-ECDB0D137007}" dt="2022-11-17T22:14:42.236" v="51"/>
          <pc:sldLayoutMkLst>
            <pc:docMk/>
            <pc:sldMasterMk cId="56390941" sldId="2147483750"/>
            <pc:sldLayoutMk cId="3554859164" sldId="2147483759"/>
          </pc:sldLayoutMkLst>
        </pc:sldLayoutChg>
        <pc:sldLayoutChg chg="add mod replId">
          <pc:chgData name="Mailarpwar, Aayush R" userId="S::aamailar@iu.edu::734447c7-e115-4b9e-ac2e-6a7cf3d12fb9" providerId="AD" clId="Web-{5CE8C2B2-7D06-651F-EE74-ECDB0D137007}" dt="2022-11-17T22:14:42.236" v="51"/>
          <pc:sldLayoutMkLst>
            <pc:docMk/>
            <pc:sldMasterMk cId="56390941" sldId="2147483750"/>
            <pc:sldLayoutMk cId="3663096166" sldId="2147483760"/>
          </pc:sldLayoutMkLst>
        </pc:sldLayoutChg>
        <pc:sldLayoutChg chg="add mod replId">
          <pc:chgData name="Mailarpwar, Aayush R" userId="S::aamailar@iu.edu::734447c7-e115-4b9e-ac2e-6a7cf3d12fb9" providerId="AD" clId="Web-{5CE8C2B2-7D06-651F-EE74-ECDB0D137007}" dt="2022-11-17T22:14:42.236" v="51"/>
          <pc:sldLayoutMkLst>
            <pc:docMk/>
            <pc:sldMasterMk cId="56390941" sldId="2147483750"/>
            <pc:sldLayoutMk cId="1878390047" sldId="2147483761"/>
          </pc:sldLayoutMkLst>
        </pc:sldLayoutChg>
      </pc:sldMasterChg>
    </pc:docChg>
  </pc:docChgLst>
  <pc:docChgLst>
    <pc:chgData name="Mailarpwar, Aayush R" userId="S::aamailar@iu.edu::734447c7-e115-4b9e-ac2e-6a7cf3d12fb9" providerId="AD" clId="Web-{1BF09A40-A38D-FF81-8B12-E6DEE5FC03BB}"/>
    <pc:docChg chg="modSld sldOrd">
      <pc:chgData name="Mailarpwar, Aayush R" userId="S::aamailar@iu.edu::734447c7-e115-4b9e-ac2e-6a7cf3d12fb9" providerId="AD" clId="Web-{1BF09A40-A38D-FF81-8B12-E6DEE5FC03BB}" dt="2022-10-22T01:32:12.986" v="5" actId="20577"/>
      <pc:docMkLst>
        <pc:docMk/>
      </pc:docMkLst>
      <pc:sldChg chg="ord">
        <pc:chgData name="Mailarpwar, Aayush R" userId="S::aamailar@iu.edu::734447c7-e115-4b9e-ac2e-6a7cf3d12fb9" providerId="AD" clId="Web-{1BF09A40-A38D-FF81-8B12-E6DEE5FC03BB}" dt="2022-10-22T01:31:01.184" v="0"/>
        <pc:sldMkLst>
          <pc:docMk/>
          <pc:sldMk cId="3555131211" sldId="257"/>
        </pc:sldMkLst>
      </pc:sldChg>
      <pc:sldChg chg="modSp">
        <pc:chgData name="Mailarpwar, Aayush R" userId="S::aamailar@iu.edu::734447c7-e115-4b9e-ac2e-6a7cf3d12fb9" providerId="AD" clId="Web-{1BF09A40-A38D-FF81-8B12-E6DEE5FC03BB}" dt="2022-10-22T01:32:12.986" v="5" actId="20577"/>
        <pc:sldMkLst>
          <pc:docMk/>
          <pc:sldMk cId="2333165094" sldId="266"/>
        </pc:sldMkLst>
        <pc:spChg chg="mod">
          <ac:chgData name="Mailarpwar, Aayush R" userId="S::aamailar@iu.edu::734447c7-e115-4b9e-ac2e-6a7cf3d12fb9" providerId="AD" clId="Web-{1BF09A40-A38D-FF81-8B12-E6DEE5FC03BB}" dt="2022-10-22T01:32:12.986" v="5" actId="20577"/>
          <ac:spMkLst>
            <pc:docMk/>
            <pc:sldMk cId="2333165094" sldId="266"/>
            <ac:spMk id="2" creationId="{44419100-585A-B885-74E6-C9B9B602844A}"/>
          </ac:spMkLst>
        </pc:spChg>
      </pc:sldChg>
    </pc:docChg>
  </pc:docChgLst>
  <pc:docChgLst>
    <pc:chgData name="Bright, Kristopher Cody" userId="43f4c803-3d10-4749-93c2-51fdd40c35a3" providerId="ADAL" clId="{EB3BD113-A8B0-EA40-9955-5EED04CCBEF2}"/>
    <pc:docChg chg="custSel modSld sldOrd">
      <pc:chgData name="Bright, Kristopher Cody" userId="43f4c803-3d10-4749-93c2-51fdd40c35a3" providerId="ADAL" clId="{EB3BD113-A8B0-EA40-9955-5EED04CCBEF2}" dt="2022-10-21T14:46:29.782" v="29" actId="20578"/>
      <pc:docMkLst>
        <pc:docMk/>
      </pc:docMkLst>
      <pc:sldChg chg="modSp mod">
        <pc:chgData name="Bright, Kristopher Cody" userId="43f4c803-3d10-4749-93c2-51fdd40c35a3" providerId="ADAL" clId="{EB3BD113-A8B0-EA40-9955-5EED04CCBEF2}" dt="2022-10-21T14:46:20.828" v="13" actId="20577"/>
        <pc:sldMkLst>
          <pc:docMk/>
          <pc:sldMk cId="3555131211" sldId="257"/>
        </pc:sldMkLst>
        <pc:spChg chg="mod">
          <ac:chgData name="Bright, Kristopher Cody" userId="43f4c803-3d10-4749-93c2-51fdd40c35a3" providerId="ADAL" clId="{EB3BD113-A8B0-EA40-9955-5EED04CCBEF2}" dt="2022-10-21T14:46:20.828" v="13" actId="20577"/>
          <ac:spMkLst>
            <pc:docMk/>
            <pc:sldMk cId="3555131211" sldId="257"/>
            <ac:spMk id="2" creationId="{CCD2E6EF-7266-FE8F-FFBA-D8201A5A3DA0}"/>
          </ac:spMkLst>
        </pc:spChg>
      </pc:sldChg>
      <pc:sldChg chg="modSp mod ord">
        <pc:chgData name="Bright, Kristopher Cody" userId="43f4c803-3d10-4749-93c2-51fdd40c35a3" providerId="ADAL" clId="{EB3BD113-A8B0-EA40-9955-5EED04CCBEF2}" dt="2022-10-21T14:46:29.782" v="29" actId="20578"/>
        <pc:sldMkLst>
          <pc:docMk/>
          <pc:sldMk cId="198688835" sldId="258"/>
        </pc:sldMkLst>
        <pc:spChg chg="mod">
          <ac:chgData name="Bright, Kristopher Cody" userId="43f4c803-3d10-4749-93c2-51fdd40c35a3" providerId="ADAL" clId="{EB3BD113-A8B0-EA40-9955-5EED04CCBEF2}" dt="2022-10-21T14:46:27.305" v="28" actId="27636"/>
          <ac:spMkLst>
            <pc:docMk/>
            <pc:sldMk cId="198688835" sldId="258"/>
            <ac:spMk id="2" creationId="{B28958D3-284A-FA19-389D-61F51F2A05DC}"/>
          </ac:spMkLst>
        </pc:spChg>
      </pc:sldChg>
      <pc:sldChg chg="modSp mod">
        <pc:chgData name="Bright, Kristopher Cody" userId="43f4c803-3d10-4749-93c2-51fdd40c35a3" providerId="ADAL" clId="{EB3BD113-A8B0-EA40-9955-5EED04CCBEF2}" dt="2022-10-21T14:23:20.238" v="3" actId="1035"/>
        <pc:sldMkLst>
          <pc:docMk/>
          <pc:sldMk cId="1403225932" sldId="270"/>
        </pc:sldMkLst>
        <pc:picChg chg="mod">
          <ac:chgData name="Bright, Kristopher Cody" userId="43f4c803-3d10-4749-93c2-51fdd40c35a3" providerId="ADAL" clId="{EB3BD113-A8B0-EA40-9955-5EED04CCBEF2}" dt="2022-10-21T14:23:20.238" v="3" actId="1035"/>
          <ac:picMkLst>
            <pc:docMk/>
            <pc:sldMk cId="1403225932" sldId="270"/>
            <ac:picMk id="3" creationId="{8358BB82-A9C1-D5E2-5861-2BA083B16F51}"/>
          </ac:picMkLst>
        </pc:picChg>
      </pc:sldChg>
    </pc:docChg>
  </pc:docChgLst>
  <pc:docChgLst>
    <pc:chgData name="Swiney, Joseph Dudley" userId="S::jdswiney@iu.edu::273a07df-e69b-4279-9cbf-a70e6975522a" providerId="AD" clId="Web-{81D7E34A-6129-B1D5-FC1D-58BF569B99C7}"/>
    <pc:docChg chg="sldOrd">
      <pc:chgData name="Swiney, Joseph Dudley" userId="S::jdswiney@iu.edu::273a07df-e69b-4279-9cbf-a70e6975522a" providerId="AD" clId="Web-{81D7E34A-6129-B1D5-FC1D-58BF569B99C7}" dt="2022-10-19T13:39:31.138" v="0"/>
      <pc:docMkLst>
        <pc:docMk/>
      </pc:docMkLst>
      <pc:sldChg chg="ord">
        <pc:chgData name="Swiney, Joseph Dudley" userId="S::jdswiney@iu.edu::273a07df-e69b-4279-9cbf-a70e6975522a" providerId="AD" clId="Web-{81D7E34A-6129-B1D5-FC1D-58BF569B99C7}" dt="2022-10-19T13:39:31.138" v="0"/>
        <pc:sldMkLst>
          <pc:docMk/>
          <pc:sldMk cId="2516125010" sldId="261"/>
        </pc:sldMkLst>
      </pc:sldChg>
    </pc:docChg>
  </pc:docChgLst>
  <pc:docChgLst>
    <pc:chgData name="Mailarpwar, Aayush R" userId="S::aamailar@iu.edu::734447c7-e115-4b9e-ac2e-6a7cf3d12fb9" providerId="AD" clId="Web-{3DF55A94-8167-45AE-D7F3-3FB1DF76F786}"/>
    <pc:docChg chg="addSld delSld modSld modMainMaster">
      <pc:chgData name="Mailarpwar, Aayush R" userId="S::aamailar@iu.edu::734447c7-e115-4b9e-ac2e-6a7cf3d12fb9" providerId="AD" clId="Web-{3DF55A94-8167-45AE-D7F3-3FB1DF76F786}" dt="2022-10-20T23:26:44.336" v="925" actId="1076"/>
      <pc:docMkLst>
        <pc:docMk/>
      </pc:docMkLst>
      <pc:sldChg chg="addSp delSp modSp">
        <pc:chgData name="Mailarpwar, Aayush R" userId="S::aamailar@iu.edu::734447c7-e115-4b9e-ac2e-6a7cf3d12fb9" providerId="AD" clId="Web-{3DF55A94-8167-45AE-D7F3-3FB1DF76F786}" dt="2022-10-20T23:23:53.292" v="914"/>
        <pc:sldMkLst>
          <pc:docMk/>
          <pc:sldMk cId="109857222" sldId="256"/>
        </pc:sldMkLst>
        <pc:spChg chg="mod">
          <ac:chgData name="Mailarpwar, Aayush R" userId="S::aamailar@iu.edu::734447c7-e115-4b9e-ac2e-6a7cf3d12fb9" providerId="AD" clId="Web-{3DF55A94-8167-45AE-D7F3-3FB1DF76F786}" dt="2022-10-20T23:23:26.119" v="908" actId="20577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Mailarpwar, Aayush R" userId="S::aamailar@iu.edu::734447c7-e115-4b9e-ac2e-6a7cf3d12fb9" providerId="AD" clId="Web-{3DF55A94-8167-45AE-D7F3-3FB1DF76F786}" dt="2022-10-20T23:22:45.118" v="878"/>
          <ac:spMkLst>
            <pc:docMk/>
            <pc:sldMk cId="109857222" sldId="256"/>
            <ac:spMk id="6" creationId="{5484890D-490D-5A7C-E621-B5DB3D3389CE}"/>
          </ac:spMkLst>
        </pc:spChg>
        <pc:spChg chg="add del mod">
          <ac:chgData name="Mailarpwar, Aayush R" userId="S::aamailar@iu.edu::734447c7-e115-4b9e-ac2e-6a7cf3d12fb9" providerId="AD" clId="Web-{3DF55A94-8167-45AE-D7F3-3FB1DF76F786}" dt="2022-10-20T23:23:53.292" v="914"/>
          <ac:spMkLst>
            <pc:docMk/>
            <pc:sldMk cId="109857222" sldId="256"/>
            <ac:spMk id="7" creationId="{0AF9A53C-F24E-F5A7-9125-FD0F10CFF617}"/>
          </ac:spMkLst>
        </pc:spChg>
      </pc:sldChg>
      <pc:sldChg chg="addSp delSp modSp">
        <pc:chgData name="Mailarpwar, Aayush R" userId="S::aamailar@iu.edu::734447c7-e115-4b9e-ac2e-6a7cf3d12fb9" providerId="AD" clId="Web-{3DF55A94-8167-45AE-D7F3-3FB1DF76F786}" dt="2022-10-20T23:23:51.620" v="913"/>
        <pc:sldMkLst>
          <pc:docMk/>
          <pc:sldMk cId="3555131211" sldId="257"/>
        </pc:sldMkLst>
        <pc:spChg chg="mod">
          <ac:chgData name="Mailarpwar, Aayush R" userId="S::aamailar@iu.edu::734447c7-e115-4b9e-ac2e-6a7cf3d12fb9" providerId="AD" clId="Web-{3DF55A94-8167-45AE-D7F3-3FB1DF76F786}" dt="2022-10-20T21:24:40.052" v="275" actId="14100"/>
          <ac:spMkLst>
            <pc:docMk/>
            <pc:sldMk cId="3555131211" sldId="257"/>
            <ac:spMk id="3" creationId="{41410209-4B3C-941F-71B4-647ADE1C7A10}"/>
          </ac:spMkLst>
        </pc:spChg>
        <pc:spChg chg="mod">
          <ac:chgData name="Mailarpwar, Aayush R" userId="S::aamailar@iu.edu::734447c7-e115-4b9e-ac2e-6a7cf3d12fb9" providerId="AD" clId="Web-{3DF55A94-8167-45AE-D7F3-3FB1DF76F786}" dt="2022-10-20T20:11:50.091" v="254" actId="20577"/>
          <ac:spMkLst>
            <pc:docMk/>
            <pc:sldMk cId="3555131211" sldId="257"/>
            <ac:spMk id="4" creationId="{CB0FF73D-D552-5FF5-4AF0-C398E8B32C5E}"/>
          </ac:spMkLst>
        </pc:spChg>
        <pc:spChg chg="add del mod">
          <ac:chgData name="Mailarpwar, Aayush R" userId="S::aamailar@iu.edu::734447c7-e115-4b9e-ac2e-6a7cf3d12fb9" providerId="AD" clId="Web-{3DF55A94-8167-45AE-D7F3-3FB1DF76F786}" dt="2022-10-20T23:20:10.204" v="821"/>
          <ac:spMkLst>
            <pc:docMk/>
            <pc:sldMk cId="3555131211" sldId="257"/>
            <ac:spMk id="6" creationId="{9347753F-31CC-B0BC-5430-2727B658D682}"/>
          </ac:spMkLst>
        </pc:spChg>
        <pc:spChg chg="add del mod">
          <ac:chgData name="Mailarpwar, Aayush R" userId="S::aamailar@iu.edu::734447c7-e115-4b9e-ac2e-6a7cf3d12fb9" providerId="AD" clId="Web-{3DF55A94-8167-45AE-D7F3-3FB1DF76F786}" dt="2022-10-20T23:23:46.135" v="910"/>
          <ac:spMkLst>
            <pc:docMk/>
            <pc:sldMk cId="3555131211" sldId="257"/>
            <ac:spMk id="8" creationId="{5AE893F9-465A-1EF4-6C07-DE87AFEDC962}"/>
          </ac:spMkLst>
        </pc:spChg>
        <pc:spChg chg="add del mod">
          <ac:chgData name="Mailarpwar, Aayush R" userId="S::aamailar@iu.edu::734447c7-e115-4b9e-ac2e-6a7cf3d12fb9" providerId="AD" clId="Web-{3DF55A94-8167-45AE-D7F3-3FB1DF76F786}" dt="2022-10-20T23:23:51.620" v="913"/>
          <ac:spMkLst>
            <pc:docMk/>
            <pc:sldMk cId="3555131211" sldId="257"/>
            <ac:spMk id="9" creationId="{A09CF83B-4B17-7387-987D-EC9F026E494C}"/>
          </ac:spMkLst>
        </pc:spChg>
        <pc:picChg chg="add del mod">
          <ac:chgData name="Mailarpwar, Aayush R" userId="S::aamailar@iu.edu::734447c7-e115-4b9e-ac2e-6a7cf3d12fb9" providerId="AD" clId="Web-{3DF55A94-8167-45AE-D7F3-3FB1DF76F786}" dt="2022-10-20T21:26:46.948" v="280"/>
          <ac:picMkLst>
            <pc:docMk/>
            <pc:sldMk cId="3555131211" sldId="257"/>
            <ac:picMk id="6" creationId="{F905848F-2108-C719-28FE-62C209AF93E4}"/>
          </ac:picMkLst>
        </pc:picChg>
        <pc:picChg chg="add mod">
          <ac:chgData name="Mailarpwar, Aayush R" userId="S::aamailar@iu.edu::734447c7-e115-4b9e-ac2e-6a7cf3d12fb9" providerId="AD" clId="Web-{3DF55A94-8167-45AE-D7F3-3FB1DF76F786}" dt="2022-10-20T21:27:40.794" v="285" actId="14100"/>
          <ac:picMkLst>
            <pc:docMk/>
            <pc:sldMk cId="3555131211" sldId="257"/>
            <ac:picMk id="7" creationId="{7AF21852-789C-48BC-4CDC-733FEF00D818}"/>
          </ac:picMkLst>
        </pc:picChg>
      </pc:sldChg>
      <pc:sldChg chg="addSp delSp modSp">
        <pc:chgData name="Mailarpwar, Aayush R" userId="S::aamailar@iu.edu::734447c7-e115-4b9e-ac2e-6a7cf3d12fb9" providerId="AD" clId="Web-{3DF55A94-8167-45AE-D7F3-3FB1DF76F786}" dt="2022-10-20T23:25:48.363" v="920" actId="14100"/>
        <pc:sldMkLst>
          <pc:docMk/>
          <pc:sldMk cId="198688835" sldId="258"/>
        </pc:sldMkLst>
        <pc:spChg chg="mod">
          <ac:chgData name="Mailarpwar, Aayush R" userId="S::aamailar@iu.edu::734447c7-e115-4b9e-ac2e-6a7cf3d12fb9" providerId="AD" clId="Web-{3DF55A94-8167-45AE-D7F3-3FB1DF76F786}" dt="2022-10-20T23:25:39.019" v="919" actId="1076"/>
          <ac:spMkLst>
            <pc:docMk/>
            <pc:sldMk cId="198688835" sldId="258"/>
            <ac:spMk id="2" creationId="{B28958D3-284A-FA19-389D-61F51F2A05DC}"/>
          </ac:spMkLst>
        </pc:spChg>
        <pc:spChg chg="add del mod">
          <ac:chgData name="Mailarpwar, Aayush R" userId="S::aamailar@iu.edu::734447c7-e115-4b9e-ac2e-6a7cf3d12fb9" providerId="AD" clId="Web-{3DF55A94-8167-45AE-D7F3-3FB1DF76F786}" dt="2022-10-20T23:25:25.238" v="917" actId="1076"/>
          <ac:spMkLst>
            <pc:docMk/>
            <pc:sldMk cId="198688835" sldId="258"/>
            <ac:spMk id="3" creationId="{0DE21E8B-F3C4-4A7E-CBDB-02F878211F5D}"/>
          </ac:spMkLst>
        </pc:spChg>
        <pc:spChg chg="add mod">
          <ac:chgData name="Mailarpwar, Aayush R" userId="S::aamailar@iu.edu::734447c7-e115-4b9e-ac2e-6a7cf3d12fb9" providerId="AD" clId="Web-{3DF55A94-8167-45AE-D7F3-3FB1DF76F786}" dt="2022-10-20T21:31:12.115" v="310" actId="14100"/>
          <ac:spMkLst>
            <pc:docMk/>
            <pc:sldMk cId="198688835" sldId="258"/>
            <ac:spMk id="6" creationId="{88A64E8E-7DAD-A144-9482-441678A95019}"/>
          </ac:spMkLst>
        </pc:spChg>
        <pc:spChg chg="mod">
          <ac:chgData name="Mailarpwar, Aayush R" userId="S::aamailar@iu.edu::734447c7-e115-4b9e-ac2e-6a7cf3d12fb9" providerId="AD" clId="Web-{3DF55A94-8167-45AE-D7F3-3FB1DF76F786}" dt="2022-10-20T21:29:29.501" v="292" actId="1076"/>
          <ac:spMkLst>
            <pc:docMk/>
            <pc:sldMk cId="198688835" sldId="258"/>
            <ac:spMk id="7" creationId="{9D16EE1E-3AEE-80A6-C665-4A320AF339D1}"/>
          </ac:spMkLst>
        </pc:spChg>
        <pc:spChg chg="add del mod">
          <ac:chgData name="Mailarpwar, Aayush R" userId="S::aamailar@iu.edu::734447c7-e115-4b9e-ac2e-6a7cf3d12fb9" providerId="AD" clId="Web-{3DF55A94-8167-45AE-D7F3-3FB1DF76F786}" dt="2022-10-20T23:23:53.292" v="914"/>
          <ac:spMkLst>
            <pc:docMk/>
            <pc:sldMk cId="198688835" sldId="258"/>
            <ac:spMk id="8" creationId="{33418764-031C-5B38-40BD-49C8DB3CEE4A}"/>
          </ac:spMkLst>
        </pc:spChg>
        <pc:graphicFrameChg chg="add del">
          <ac:chgData name="Mailarpwar, Aayush R" userId="S::aamailar@iu.edu::734447c7-e115-4b9e-ac2e-6a7cf3d12fb9" providerId="AD" clId="Web-{3DF55A94-8167-45AE-D7F3-3FB1DF76F786}" dt="2022-10-20T20:08:25.508" v="229"/>
          <ac:graphicFrameMkLst>
            <pc:docMk/>
            <pc:sldMk cId="198688835" sldId="258"/>
            <ac:graphicFrameMk id="15" creationId="{A000E0E0-177E-57CA-A549-81F89308C375}"/>
          </ac:graphicFrameMkLst>
        </pc:graphicFrameChg>
        <pc:picChg chg="mod">
          <ac:chgData name="Mailarpwar, Aayush R" userId="S::aamailar@iu.edu::734447c7-e115-4b9e-ac2e-6a7cf3d12fb9" providerId="AD" clId="Web-{3DF55A94-8167-45AE-D7F3-3FB1DF76F786}" dt="2022-10-20T23:25:48.363" v="920" actId="14100"/>
          <ac:picMkLst>
            <pc:docMk/>
            <pc:sldMk cId="198688835" sldId="258"/>
            <ac:picMk id="4" creationId="{916CF0BF-4799-C561-91AA-3644F465479A}"/>
          </ac:picMkLst>
        </pc:picChg>
      </pc:sldChg>
      <pc:sldChg chg="addSp delSp modSp">
        <pc:chgData name="Mailarpwar, Aayush R" userId="S::aamailar@iu.edu::734447c7-e115-4b9e-ac2e-6a7cf3d12fb9" providerId="AD" clId="Web-{3DF55A94-8167-45AE-D7F3-3FB1DF76F786}" dt="2022-10-20T23:23:53.292" v="914"/>
        <pc:sldMkLst>
          <pc:docMk/>
          <pc:sldMk cId="253963132" sldId="259"/>
        </pc:sldMkLst>
        <pc:spChg chg="mod">
          <ac:chgData name="Mailarpwar, Aayush R" userId="S::aamailar@iu.edu::734447c7-e115-4b9e-ac2e-6a7cf3d12fb9" providerId="AD" clId="Web-{3DF55A94-8167-45AE-D7F3-3FB1DF76F786}" dt="2022-10-20T17:13:59.391" v="134" actId="1076"/>
          <ac:spMkLst>
            <pc:docMk/>
            <pc:sldMk cId="253963132" sldId="259"/>
            <ac:spMk id="2" creationId="{14224255-1D56-70B1-B2CC-4869F3A6890D}"/>
          </ac:spMkLst>
        </pc:spChg>
        <pc:spChg chg="del mod">
          <ac:chgData name="Mailarpwar, Aayush R" userId="S::aamailar@iu.edu::734447c7-e115-4b9e-ac2e-6a7cf3d12fb9" providerId="AD" clId="Web-{3DF55A94-8167-45AE-D7F3-3FB1DF76F786}" dt="2022-10-20T17:10:20.557" v="107"/>
          <ac:spMkLst>
            <pc:docMk/>
            <pc:sldMk cId="253963132" sldId="259"/>
            <ac:spMk id="3" creationId="{766B8E28-DF6B-6245-261A-60CC249C9D0A}"/>
          </ac:spMkLst>
        </pc:spChg>
        <pc:spChg chg="add del mod">
          <ac:chgData name="Mailarpwar, Aayush R" userId="S::aamailar@iu.edu::734447c7-e115-4b9e-ac2e-6a7cf3d12fb9" providerId="AD" clId="Web-{3DF55A94-8167-45AE-D7F3-3FB1DF76F786}" dt="2022-10-20T23:23:53.292" v="914"/>
          <ac:spMkLst>
            <pc:docMk/>
            <pc:sldMk cId="253963132" sldId="259"/>
            <ac:spMk id="61" creationId="{9F5434B5-0CC7-AFD9-81B8-B03760404C26}"/>
          </ac:spMkLst>
        </pc:spChg>
        <pc:spChg chg="add del mod">
          <ac:chgData name="Mailarpwar, Aayush R" userId="S::aamailar@iu.edu::734447c7-e115-4b9e-ac2e-6a7cf3d12fb9" providerId="AD" clId="Web-{3DF55A94-8167-45AE-D7F3-3FB1DF76F786}" dt="2022-10-20T17:10:23.744" v="108"/>
          <ac:spMkLst>
            <pc:docMk/>
            <pc:sldMk cId="253963132" sldId="259"/>
            <ac:spMk id="263" creationId="{0AC9E2DE-2306-8308-6FC4-1A93CFDF1E16}"/>
          </ac:spMkLst>
        </pc:spChg>
        <pc:spChg chg="add mod">
          <ac:chgData name="Mailarpwar, Aayush R" userId="S::aamailar@iu.edu::734447c7-e115-4b9e-ac2e-6a7cf3d12fb9" providerId="AD" clId="Web-{3DF55A94-8167-45AE-D7F3-3FB1DF76F786}" dt="2022-10-20T17:40:17.373" v="212" actId="20577"/>
          <ac:spMkLst>
            <pc:docMk/>
            <pc:sldMk cId="253963132" sldId="259"/>
            <ac:spMk id="643" creationId="{88203EAE-8DE0-C34D-18A4-E353DD39F8C0}"/>
          </ac:spMkLst>
        </pc:spChg>
        <pc:graphicFrameChg chg="add mod modGraphic">
          <ac:chgData name="Mailarpwar, Aayush R" userId="S::aamailar@iu.edu::734447c7-e115-4b9e-ac2e-6a7cf3d12fb9" providerId="AD" clId="Web-{3DF55A94-8167-45AE-D7F3-3FB1DF76F786}" dt="2022-10-20T17:14:04.782" v="135" actId="1076"/>
          <ac:graphicFrameMkLst>
            <pc:docMk/>
            <pc:sldMk cId="253963132" sldId="259"/>
            <ac:graphicFrameMk id="5" creationId="{C4A247FD-B712-7CBC-78B8-13A7FD234A90}"/>
          </ac:graphicFrameMkLst>
        </pc:graphicFrameChg>
      </pc:sldChg>
      <pc:sldChg chg="addSp delSp modSp">
        <pc:chgData name="Mailarpwar, Aayush R" userId="S::aamailar@iu.edu::734447c7-e115-4b9e-ac2e-6a7cf3d12fb9" providerId="AD" clId="Web-{3DF55A94-8167-45AE-D7F3-3FB1DF76F786}" dt="2022-10-20T23:23:53.292" v="914"/>
        <pc:sldMkLst>
          <pc:docMk/>
          <pc:sldMk cId="2013437002" sldId="260"/>
        </pc:sldMkLst>
        <pc:spChg chg="add del mod">
          <ac:chgData name="Mailarpwar, Aayush R" userId="S::aamailar@iu.edu::734447c7-e115-4b9e-ac2e-6a7cf3d12fb9" providerId="AD" clId="Web-{3DF55A94-8167-45AE-D7F3-3FB1DF76F786}" dt="2022-10-20T23:23:53.292" v="914"/>
          <ac:spMkLst>
            <pc:docMk/>
            <pc:sldMk cId="2013437002" sldId="260"/>
            <ac:spMk id="5" creationId="{0DA89944-93F3-B4CB-5F70-2C8DF493EE43}"/>
          </ac:spMkLst>
        </pc:spChg>
      </pc:sldChg>
      <pc:sldChg chg="addSp delSp modSp">
        <pc:chgData name="Mailarpwar, Aayush R" userId="S::aamailar@iu.edu::734447c7-e115-4b9e-ac2e-6a7cf3d12fb9" providerId="AD" clId="Web-{3DF55A94-8167-45AE-D7F3-3FB1DF76F786}" dt="2022-10-20T23:26:21.913" v="924" actId="1076"/>
        <pc:sldMkLst>
          <pc:docMk/>
          <pc:sldMk cId="2516125010" sldId="261"/>
        </pc:sldMkLst>
        <pc:spChg chg="mod">
          <ac:chgData name="Mailarpwar, Aayush R" userId="S::aamailar@iu.edu::734447c7-e115-4b9e-ac2e-6a7cf3d12fb9" providerId="AD" clId="Web-{3DF55A94-8167-45AE-D7F3-3FB1DF76F786}" dt="2022-10-20T23:26:14.054" v="922" actId="1076"/>
          <ac:spMkLst>
            <pc:docMk/>
            <pc:sldMk cId="2516125010" sldId="261"/>
            <ac:spMk id="2" creationId="{14224255-1D56-70B1-B2CC-4869F3A6890D}"/>
          </ac:spMkLst>
        </pc:spChg>
        <pc:spChg chg="mod">
          <ac:chgData name="Mailarpwar, Aayush R" userId="S::aamailar@iu.edu::734447c7-e115-4b9e-ac2e-6a7cf3d12fb9" providerId="AD" clId="Web-{3DF55A94-8167-45AE-D7F3-3FB1DF76F786}" dt="2022-10-20T23:26:07.489" v="921" actId="1076"/>
          <ac:spMkLst>
            <pc:docMk/>
            <pc:sldMk cId="2516125010" sldId="261"/>
            <ac:spMk id="3" creationId="{766B8E28-DF6B-6245-261A-60CC249C9D0A}"/>
          </ac:spMkLst>
        </pc:spChg>
        <pc:spChg chg="add del mod">
          <ac:chgData name="Mailarpwar, Aayush R" userId="S::aamailar@iu.edu::734447c7-e115-4b9e-ac2e-6a7cf3d12fb9" providerId="AD" clId="Web-{3DF55A94-8167-45AE-D7F3-3FB1DF76F786}" dt="2022-10-20T23:23:53.292" v="914"/>
          <ac:spMkLst>
            <pc:docMk/>
            <pc:sldMk cId="2516125010" sldId="261"/>
            <ac:spMk id="10" creationId="{908393B5-07EB-E31D-4F04-45ABAA654934}"/>
          </ac:spMkLst>
        </pc:spChg>
        <pc:picChg chg="add mod modCrop">
          <ac:chgData name="Mailarpwar, Aayush R" userId="S::aamailar@iu.edu::734447c7-e115-4b9e-ac2e-6a7cf3d12fb9" providerId="AD" clId="Web-{3DF55A94-8167-45AE-D7F3-3FB1DF76F786}" dt="2022-10-20T23:26:17.288" v="923" actId="1076"/>
          <ac:picMkLst>
            <pc:docMk/>
            <pc:sldMk cId="2516125010" sldId="261"/>
            <ac:picMk id="7" creationId="{E3A2E91A-B550-4B95-6752-04810433167F}"/>
          </ac:picMkLst>
        </pc:picChg>
        <pc:picChg chg="add mod modCrop">
          <ac:chgData name="Mailarpwar, Aayush R" userId="S::aamailar@iu.edu::734447c7-e115-4b9e-ac2e-6a7cf3d12fb9" providerId="AD" clId="Web-{3DF55A94-8167-45AE-D7F3-3FB1DF76F786}" dt="2022-10-20T23:26:21.913" v="924" actId="1076"/>
          <ac:picMkLst>
            <pc:docMk/>
            <pc:sldMk cId="2516125010" sldId="261"/>
            <ac:picMk id="9" creationId="{158A381A-2394-372C-C74D-C494E98D5F16}"/>
          </ac:picMkLst>
        </pc:picChg>
      </pc:sldChg>
      <pc:sldChg chg="addSp delSp modSp">
        <pc:chgData name="Mailarpwar, Aayush R" userId="S::aamailar@iu.edu::734447c7-e115-4b9e-ac2e-6a7cf3d12fb9" providerId="AD" clId="Web-{3DF55A94-8167-45AE-D7F3-3FB1DF76F786}" dt="2022-10-20T23:23:53.292" v="914"/>
        <pc:sldMkLst>
          <pc:docMk/>
          <pc:sldMk cId="1091279005" sldId="262"/>
        </pc:sldMkLst>
        <pc:spChg chg="mod">
          <ac:chgData name="Mailarpwar, Aayush R" userId="S::aamailar@iu.edu::734447c7-e115-4b9e-ac2e-6a7cf3d12fb9" providerId="AD" clId="Web-{3DF55A94-8167-45AE-D7F3-3FB1DF76F786}" dt="2022-10-20T21:39:37.244" v="440" actId="20577"/>
          <ac:spMkLst>
            <pc:docMk/>
            <pc:sldMk cId="1091279005" sldId="262"/>
            <ac:spMk id="3" creationId="{766B8E28-DF6B-6245-261A-60CC249C9D0A}"/>
          </ac:spMkLst>
        </pc:spChg>
        <pc:spChg chg="add del mod">
          <ac:chgData name="Mailarpwar, Aayush R" userId="S::aamailar@iu.edu::734447c7-e115-4b9e-ac2e-6a7cf3d12fb9" providerId="AD" clId="Web-{3DF55A94-8167-45AE-D7F3-3FB1DF76F786}" dt="2022-10-20T23:23:53.292" v="914"/>
          <ac:spMkLst>
            <pc:docMk/>
            <pc:sldMk cId="1091279005" sldId="262"/>
            <ac:spMk id="5" creationId="{D85EFD0E-9A49-2541-98AF-567C52DF399E}"/>
          </ac:spMkLst>
        </pc:spChg>
        <pc:spChg chg="mod">
          <ac:chgData name="Mailarpwar, Aayush R" userId="S::aamailar@iu.edu::734447c7-e115-4b9e-ac2e-6a7cf3d12fb9" providerId="AD" clId="Web-{3DF55A94-8167-45AE-D7F3-3FB1DF76F786}" dt="2022-10-20T23:14:11.788" v="773" actId="14100"/>
          <ac:spMkLst>
            <pc:docMk/>
            <pc:sldMk cId="1091279005" sldId="262"/>
            <ac:spMk id="6" creationId="{720C6BD0-9C5B-45BB-EBA3-5B65B7AD6260}"/>
          </ac:spMkLst>
        </pc:spChg>
      </pc:sldChg>
      <pc:sldChg chg="addSp delSp modSp">
        <pc:chgData name="Mailarpwar, Aayush R" userId="S::aamailar@iu.edu::734447c7-e115-4b9e-ac2e-6a7cf3d12fb9" providerId="AD" clId="Web-{3DF55A94-8167-45AE-D7F3-3FB1DF76F786}" dt="2022-10-20T23:23:53.292" v="914"/>
        <pc:sldMkLst>
          <pc:docMk/>
          <pc:sldMk cId="2473213765" sldId="263"/>
        </pc:sldMkLst>
        <pc:spChg chg="mod">
          <ac:chgData name="Mailarpwar, Aayush R" userId="S::aamailar@iu.edu::734447c7-e115-4b9e-ac2e-6a7cf3d12fb9" providerId="AD" clId="Web-{3DF55A94-8167-45AE-D7F3-3FB1DF76F786}" dt="2022-10-20T21:40:56.544" v="443" actId="20577"/>
          <ac:spMkLst>
            <pc:docMk/>
            <pc:sldMk cId="2473213765" sldId="263"/>
            <ac:spMk id="2" creationId="{14224255-1D56-70B1-B2CC-4869F3A6890D}"/>
          </ac:spMkLst>
        </pc:spChg>
        <pc:spChg chg="add del mod">
          <ac:chgData name="Mailarpwar, Aayush R" userId="S::aamailar@iu.edu::734447c7-e115-4b9e-ac2e-6a7cf3d12fb9" providerId="AD" clId="Web-{3DF55A94-8167-45AE-D7F3-3FB1DF76F786}" dt="2022-10-20T21:53:19.057" v="660" actId="20577"/>
          <ac:spMkLst>
            <pc:docMk/>
            <pc:sldMk cId="2473213765" sldId="263"/>
            <ac:spMk id="3" creationId="{766B8E28-DF6B-6245-261A-60CC249C9D0A}"/>
          </ac:spMkLst>
        </pc:spChg>
        <pc:spChg chg="add mod">
          <ac:chgData name="Mailarpwar, Aayush R" userId="S::aamailar@iu.edu::734447c7-e115-4b9e-ac2e-6a7cf3d12fb9" providerId="AD" clId="Web-{3DF55A94-8167-45AE-D7F3-3FB1DF76F786}" dt="2022-10-20T21:53:27.089" v="670" actId="20577"/>
          <ac:spMkLst>
            <pc:docMk/>
            <pc:sldMk cId="2473213765" sldId="263"/>
            <ac:spMk id="6" creationId="{385B95A7-8757-8B38-DFD0-999C4587F7A8}"/>
          </ac:spMkLst>
        </pc:spChg>
        <pc:spChg chg="add del mod">
          <ac:chgData name="Mailarpwar, Aayush R" userId="S::aamailar@iu.edu::734447c7-e115-4b9e-ac2e-6a7cf3d12fb9" providerId="AD" clId="Web-{3DF55A94-8167-45AE-D7F3-3FB1DF76F786}" dt="2022-10-20T23:23:53.292" v="914"/>
          <ac:spMkLst>
            <pc:docMk/>
            <pc:sldMk cId="2473213765" sldId="263"/>
            <ac:spMk id="7" creationId="{D3BD0494-70D7-A27A-6D94-2503B1E0D910}"/>
          </ac:spMkLst>
        </pc:spChg>
        <pc:spChg chg="add del mod">
          <ac:chgData name="Mailarpwar, Aayush R" userId="S::aamailar@iu.edu::734447c7-e115-4b9e-ac2e-6a7cf3d12fb9" providerId="AD" clId="Web-{3DF55A94-8167-45AE-D7F3-3FB1DF76F786}" dt="2022-10-20T21:50:24.754" v="570"/>
          <ac:spMkLst>
            <pc:docMk/>
            <pc:sldMk cId="2473213765" sldId="263"/>
            <ac:spMk id="8" creationId="{C117FA97-CB33-82C0-1790-D0BBF5C0B24E}"/>
          </ac:spMkLst>
        </pc:spChg>
        <pc:picChg chg="add mod">
          <ac:chgData name="Mailarpwar, Aayush R" userId="S::aamailar@iu.edu::734447c7-e115-4b9e-ac2e-6a7cf3d12fb9" providerId="AD" clId="Web-{3DF55A94-8167-45AE-D7F3-3FB1DF76F786}" dt="2022-10-20T21:51:46.397" v="624" actId="1076"/>
          <ac:picMkLst>
            <pc:docMk/>
            <pc:sldMk cId="2473213765" sldId="263"/>
            <ac:picMk id="5" creationId="{9100C5D0-C564-CA10-1516-EAD443F789A2}"/>
          </ac:picMkLst>
        </pc:picChg>
      </pc:sldChg>
      <pc:sldChg chg="addSp delSp modSp del">
        <pc:chgData name="Mailarpwar, Aayush R" userId="S::aamailar@iu.edu::734447c7-e115-4b9e-ac2e-6a7cf3d12fb9" providerId="AD" clId="Web-{3DF55A94-8167-45AE-D7F3-3FB1DF76F786}" dt="2022-10-20T23:07:49.793" v="704"/>
        <pc:sldMkLst>
          <pc:docMk/>
          <pc:sldMk cId="2497095640" sldId="264"/>
        </pc:sldMkLst>
        <pc:spChg chg="mod">
          <ac:chgData name="Mailarpwar, Aayush R" userId="S::aamailar@iu.edu::734447c7-e115-4b9e-ac2e-6a7cf3d12fb9" providerId="AD" clId="Web-{3DF55A94-8167-45AE-D7F3-3FB1DF76F786}" dt="2022-10-20T17:00:57.307" v="8" actId="20577"/>
          <ac:spMkLst>
            <pc:docMk/>
            <pc:sldMk cId="2497095640" sldId="264"/>
            <ac:spMk id="2" creationId="{14224255-1D56-70B1-B2CC-4869F3A6890D}"/>
          </ac:spMkLst>
        </pc:spChg>
        <pc:spChg chg="add del mod">
          <ac:chgData name="Mailarpwar, Aayush R" userId="S::aamailar@iu.edu::734447c7-e115-4b9e-ac2e-6a7cf3d12fb9" providerId="AD" clId="Web-{3DF55A94-8167-45AE-D7F3-3FB1DF76F786}" dt="2022-10-20T20:11:41.231" v="249"/>
          <ac:spMkLst>
            <pc:docMk/>
            <pc:sldMk cId="2497095640" sldId="264"/>
            <ac:spMk id="6" creationId="{E8DFFCA7-51CB-52DA-5CDD-E0C0F4D0BB76}"/>
          </ac:spMkLst>
        </pc:spChg>
        <pc:spChg chg="add del mod">
          <ac:chgData name="Mailarpwar, Aayush R" userId="S::aamailar@iu.edu::734447c7-e115-4b9e-ac2e-6a7cf3d12fb9" providerId="AD" clId="Web-{3DF55A94-8167-45AE-D7F3-3FB1DF76F786}" dt="2022-10-20T17:23:32.939" v="142"/>
          <ac:spMkLst>
            <pc:docMk/>
            <pc:sldMk cId="2497095640" sldId="264"/>
            <ac:spMk id="8" creationId="{55129CFF-61B6-8457-696B-138448EA2D8D}"/>
          </ac:spMkLst>
        </pc:spChg>
        <pc:spChg chg="add">
          <ac:chgData name="Mailarpwar, Aayush R" userId="S::aamailar@iu.edu::734447c7-e115-4b9e-ac2e-6a7cf3d12fb9" providerId="AD" clId="Web-{3DF55A94-8167-45AE-D7F3-3FB1DF76F786}" dt="2022-10-20T17:23:40.642" v="143"/>
          <ac:spMkLst>
            <pc:docMk/>
            <pc:sldMk cId="2497095640" sldId="264"/>
            <ac:spMk id="10" creationId="{AD8B60D8-98CB-10B8-B554-694AF64E7F98}"/>
          </ac:spMkLst>
        </pc:spChg>
        <pc:spChg chg="del mod">
          <ac:chgData name="Mailarpwar, Aayush R" userId="S::aamailar@iu.edu::734447c7-e115-4b9e-ac2e-6a7cf3d12fb9" providerId="AD" clId="Web-{3DF55A94-8167-45AE-D7F3-3FB1DF76F786}" dt="2022-10-20T17:23:29.985" v="138"/>
          <ac:spMkLst>
            <pc:docMk/>
            <pc:sldMk cId="2497095640" sldId="264"/>
            <ac:spMk id="11" creationId="{AD7B8251-9065-C2B1-ED74-61F16F4B5D4D}"/>
          </ac:spMkLst>
        </pc:spChg>
      </pc:sldChg>
      <pc:sldChg chg="addSp delSp modSp new">
        <pc:chgData name="Mailarpwar, Aayush R" userId="S::aamailar@iu.edu::734447c7-e115-4b9e-ac2e-6a7cf3d12fb9" providerId="AD" clId="Web-{3DF55A94-8167-45AE-D7F3-3FB1DF76F786}" dt="2022-10-20T23:23:53.292" v="914"/>
        <pc:sldMkLst>
          <pc:docMk/>
          <pc:sldMk cId="4214834177" sldId="265"/>
        </pc:sldMkLst>
        <pc:spChg chg="mod">
          <ac:chgData name="Mailarpwar, Aayush R" userId="S::aamailar@iu.edu::734447c7-e115-4b9e-ac2e-6a7cf3d12fb9" providerId="AD" clId="Web-{3DF55A94-8167-45AE-D7F3-3FB1DF76F786}" dt="2022-10-20T17:20:13.245" v="136" actId="1076"/>
          <ac:spMkLst>
            <pc:docMk/>
            <pc:sldMk cId="4214834177" sldId="265"/>
            <ac:spMk id="2" creationId="{AF701508-914C-A089-6FF9-64939057A1E7}"/>
          </ac:spMkLst>
        </pc:spChg>
        <pc:spChg chg="mod">
          <ac:chgData name="Mailarpwar, Aayush R" userId="S::aamailar@iu.edu::734447c7-e115-4b9e-ac2e-6a7cf3d12fb9" providerId="AD" clId="Web-{3DF55A94-8167-45AE-D7F3-3FB1DF76F786}" dt="2022-10-20T17:07:00.942" v="94" actId="14100"/>
          <ac:spMkLst>
            <pc:docMk/>
            <pc:sldMk cId="4214834177" sldId="265"/>
            <ac:spMk id="3" creationId="{BF0CA72F-CB1B-BB83-19AB-3300008AD123}"/>
          </ac:spMkLst>
        </pc:spChg>
        <pc:spChg chg="add del mod">
          <ac:chgData name="Mailarpwar, Aayush R" userId="S::aamailar@iu.edu::734447c7-e115-4b9e-ac2e-6a7cf3d12fb9" providerId="AD" clId="Web-{3DF55A94-8167-45AE-D7F3-3FB1DF76F786}" dt="2022-10-20T23:23:53.292" v="914"/>
          <ac:spMkLst>
            <pc:docMk/>
            <pc:sldMk cId="4214834177" sldId="265"/>
            <ac:spMk id="6" creationId="{16C8F9BF-7CF7-5F87-6B02-52C492C329B6}"/>
          </ac:spMkLst>
        </pc:spChg>
        <pc:spChg chg="add mod">
          <ac:chgData name="Mailarpwar, Aayush R" userId="S::aamailar@iu.edu::734447c7-e115-4b9e-ac2e-6a7cf3d12fb9" providerId="AD" clId="Web-{3DF55A94-8167-45AE-D7F3-3FB1DF76F786}" dt="2022-10-20T21:59:33.103" v="685" actId="20577"/>
          <ac:spMkLst>
            <pc:docMk/>
            <pc:sldMk cId="4214834177" sldId="265"/>
            <ac:spMk id="7" creationId="{496E61C7-42FB-70B4-4330-CECAE3AF5021}"/>
          </ac:spMkLst>
        </pc:spChg>
        <pc:picChg chg="add mod">
          <ac:chgData name="Mailarpwar, Aayush R" userId="S::aamailar@iu.edu::734447c7-e115-4b9e-ac2e-6a7cf3d12fb9" providerId="AD" clId="Web-{3DF55A94-8167-45AE-D7F3-3FB1DF76F786}" dt="2022-10-20T21:59:22.696" v="677" actId="1076"/>
          <ac:picMkLst>
            <pc:docMk/>
            <pc:sldMk cId="4214834177" sldId="265"/>
            <ac:picMk id="5" creationId="{DB669C7E-AE01-88CF-7CAE-E44242BD60E2}"/>
          </ac:picMkLst>
        </pc:picChg>
      </pc:sldChg>
      <pc:sldChg chg="addSp delSp modSp new mod setBg">
        <pc:chgData name="Mailarpwar, Aayush R" userId="S::aamailar@iu.edu::734447c7-e115-4b9e-ac2e-6a7cf3d12fb9" providerId="AD" clId="Web-{3DF55A94-8167-45AE-D7F3-3FB1DF76F786}" dt="2022-10-20T23:23:53.292" v="914"/>
        <pc:sldMkLst>
          <pc:docMk/>
          <pc:sldMk cId="2333165094" sldId="266"/>
        </pc:sldMkLst>
        <pc:spChg chg="mod">
          <ac:chgData name="Mailarpwar, Aayush R" userId="S::aamailar@iu.edu::734447c7-e115-4b9e-ac2e-6a7cf3d12fb9" providerId="AD" clId="Web-{3DF55A94-8167-45AE-D7F3-3FB1DF76F786}" dt="2022-10-20T20:06:26.959" v="217" actId="1076"/>
          <ac:spMkLst>
            <pc:docMk/>
            <pc:sldMk cId="2333165094" sldId="266"/>
            <ac:spMk id="2" creationId="{44419100-585A-B885-74E6-C9B9B602844A}"/>
          </ac:spMkLst>
        </pc:spChg>
        <pc:spChg chg="mod">
          <ac:chgData name="Mailarpwar, Aayush R" userId="S::aamailar@iu.edu::734447c7-e115-4b9e-ac2e-6a7cf3d12fb9" providerId="AD" clId="Web-{3DF55A94-8167-45AE-D7F3-3FB1DF76F786}" dt="2022-10-20T20:16:21.613" v="265" actId="1076"/>
          <ac:spMkLst>
            <pc:docMk/>
            <pc:sldMk cId="2333165094" sldId="266"/>
            <ac:spMk id="3" creationId="{F35BB8DE-52AF-789C-0842-D72FB060B161}"/>
          </ac:spMkLst>
        </pc:spChg>
        <pc:spChg chg="mod ord">
          <ac:chgData name="Mailarpwar, Aayush R" userId="S::aamailar@iu.edu::734447c7-e115-4b9e-ac2e-6a7cf3d12fb9" providerId="AD" clId="Web-{3DF55A94-8167-45AE-D7F3-3FB1DF76F786}" dt="2022-10-20T20:06:14.536" v="216"/>
          <ac:spMkLst>
            <pc:docMk/>
            <pc:sldMk cId="2333165094" sldId="266"/>
            <ac:spMk id="4" creationId="{411B40DB-1889-0019-C632-DF0A23A5F976}"/>
          </ac:spMkLst>
        </pc:spChg>
        <pc:spChg chg="add del mod">
          <ac:chgData name="Mailarpwar, Aayush R" userId="S::aamailar@iu.edu::734447c7-e115-4b9e-ac2e-6a7cf3d12fb9" providerId="AD" clId="Web-{3DF55A94-8167-45AE-D7F3-3FB1DF76F786}" dt="2022-10-20T23:23:53.292" v="914"/>
          <ac:spMkLst>
            <pc:docMk/>
            <pc:sldMk cId="2333165094" sldId="266"/>
            <ac:spMk id="7" creationId="{F2DF3067-D6D2-2F51-5F49-134BDF620E29}"/>
          </ac:spMkLst>
        </pc:spChg>
        <pc:spChg chg="add mod">
          <ac:chgData name="Mailarpwar, Aayush R" userId="S::aamailar@iu.edu::734447c7-e115-4b9e-ac2e-6a7cf3d12fb9" providerId="AD" clId="Web-{3DF55A94-8167-45AE-D7F3-3FB1DF76F786}" dt="2022-10-20T20:11:00.152" v="239" actId="20577"/>
          <ac:spMkLst>
            <pc:docMk/>
            <pc:sldMk cId="2333165094" sldId="266"/>
            <ac:spMk id="8" creationId="{CA687A1D-AB38-7AEF-2E5D-A9B7FC57BDFE}"/>
          </ac:spMkLst>
        </pc:spChg>
        <pc:spChg chg="add">
          <ac:chgData name="Mailarpwar, Aayush R" userId="S::aamailar@iu.edu::734447c7-e115-4b9e-ac2e-6a7cf3d12fb9" providerId="AD" clId="Web-{3DF55A94-8167-45AE-D7F3-3FB1DF76F786}" dt="2022-10-20T20:06:14.536" v="216"/>
          <ac:spMkLst>
            <pc:docMk/>
            <pc:sldMk cId="2333165094" sldId="266"/>
            <ac:spMk id="11" creationId="{2B78D151-52A1-46B3-8374-570DA802E9A5}"/>
          </ac:spMkLst>
        </pc:spChg>
        <pc:spChg chg="add">
          <ac:chgData name="Mailarpwar, Aayush R" userId="S::aamailar@iu.edu::734447c7-e115-4b9e-ac2e-6a7cf3d12fb9" providerId="AD" clId="Web-{3DF55A94-8167-45AE-D7F3-3FB1DF76F786}" dt="2022-10-20T20:06:14.536" v="216"/>
          <ac:spMkLst>
            <pc:docMk/>
            <pc:sldMk cId="2333165094" sldId="266"/>
            <ac:spMk id="13" creationId="{6C745475-F6E1-4944-B2F1-A82F3444F7EE}"/>
          </ac:spMkLst>
        </pc:spChg>
        <pc:picChg chg="add mod ord">
          <ac:chgData name="Mailarpwar, Aayush R" userId="S::aamailar@iu.edu::734447c7-e115-4b9e-ac2e-6a7cf3d12fb9" providerId="AD" clId="Web-{3DF55A94-8167-45AE-D7F3-3FB1DF76F786}" dt="2022-10-20T20:10:54.230" v="232" actId="1076"/>
          <ac:picMkLst>
            <pc:docMk/>
            <pc:sldMk cId="2333165094" sldId="266"/>
            <ac:picMk id="5" creationId="{C361E68E-2FF3-2FA3-0947-488FC90910DF}"/>
          </ac:picMkLst>
        </pc:picChg>
        <pc:picChg chg="add mod">
          <ac:chgData name="Mailarpwar, Aayush R" userId="S::aamailar@iu.edu::734447c7-e115-4b9e-ac2e-6a7cf3d12fb9" providerId="AD" clId="Web-{3DF55A94-8167-45AE-D7F3-3FB1DF76F786}" dt="2022-10-20T20:10:52.730" v="231" actId="1076"/>
          <ac:picMkLst>
            <pc:docMk/>
            <pc:sldMk cId="2333165094" sldId="266"/>
            <ac:picMk id="6" creationId="{D1D9E447-24E4-07E7-773D-D2E811E35896}"/>
          </ac:picMkLst>
        </pc:picChg>
        <pc:cxnChg chg="add">
          <ac:chgData name="Mailarpwar, Aayush R" userId="S::aamailar@iu.edu::734447c7-e115-4b9e-ac2e-6a7cf3d12fb9" providerId="AD" clId="Web-{3DF55A94-8167-45AE-D7F3-3FB1DF76F786}" dt="2022-10-20T20:06:14.536" v="216"/>
          <ac:cxnSpMkLst>
            <pc:docMk/>
            <pc:sldMk cId="2333165094" sldId="266"/>
            <ac:cxnSpMk id="15" creationId="{E2F61726-9292-4844-9EBF-341051AAFDBE}"/>
          </ac:cxnSpMkLst>
        </pc:cxnChg>
      </pc:sldChg>
      <pc:sldChg chg="addSp delSp modSp new">
        <pc:chgData name="Mailarpwar, Aayush R" userId="S::aamailar@iu.edu::734447c7-e115-4b9e-ac2e-6a7cf3d12fb9" providerId="AD" clId="Web-{3DF55A94-8167-45AE-D7F3-3FB1DF76F786}" dt="2022-10-20T23:23:53.292" v="914"/>
        <pc:sldMkLst>
          <pc:docMk/>
          <pc:sldMk cId="1232387133" sldId="267"/>
        </pc:sldMkLst>
        <pc:spChg chg="mod">
          <ac:chgData name="Mailarpwar, Aayush R" userId="S::aamailar@iu.edu::734447c7-e115-4b9e-ac2e-6a7cf3d12fb9" providerId="AD" clId="Web-{3DF55A94-8167-45AE-D7F3-3FB1DF76F786}" dt="2022-10-20T21:34:51.654" v="319" actId="20577"/>
          <ac:spMkLst>
            <pc:docMk/>
            <pc:sldMk cId="1232387133" sldId="267"/>
            <ac:spMk id="2" creationId="{0249F207-8523-35A4-031C-D50530EFC3E0}"/>
          </ac:spMkLst>
        </pc:spChg>
        <pc:spChg chg="mod">
          <ac:chgData name="Mailarpwar, Aayush R" userId="S::aamailar@iu.edu::734447c7-e115-4b9e-ac2e-6a7cf3d12fb9" providerId="AD" clId="Web-{3DF55A94-8167-45AE-D7F3-3FB1DF76F786}" dt="2022-10-20T21:39:08.352" v="433" actId="20577"/>
          <ac:spMkLst>
            <pc:docMk/>
            <pc:sldMk cId="1232387133" sldId="267"/>
            <ac:spMk id="3" creationId="{35A16FAF-E9E8-E275-BA70-12852CECC6BD}"/>
          </ac:spMkLst>
        </pc:spChg>
        <pc:spChg chg="add del mod">
          <ac:chgData name="Mailarpwar, Aayush R" userId="S::aamailar@iu.edu::734447c7-e115-4b9e-ac2e-6a7cf3d12fb9" providerId="AD" clId="Web-{3DF55A94-8167-45AE-D7F3-3FB1DF76F786}" dt="2022-10-20T23:23:53.292" v="914"/>
          <ac:spMkLst>
            <pc:docMk/>
            <pc:sldMk cId="1232387133" sldId="267"/>
            <ac:spMk id="5" creationId="{F45AE074-87F5-1021-167E-0CBBE419A83E}"/>
          </ac:spMkLst>
        </pc:spChg>
        <pc:spChg chg="add">
          <ac:chgData name="Mailarpwar, Aayush R" userId="S::aamailar@iu.edu::734447c7-e115-4b9e-ac2e-6a7cf3d12fb9" providerId="AD" clId="Web-{3DF55A94-8167-45AE-D7F3-3FB1DF76F786}" dt="2022-10-20T21:52:48.665" v="625"/>
          <ac:spMkLst>
            <pc:docMk/>
            <pc:sldMk cId="1232387133" sldId="267"/>
            <ac:spMk id="6" creationId="{7D429D81-2F47-344A-3745-F2D748D1AF1C}"/>
          </ac:spMkLst>
        </pc:spChg>
        <pc:picChg chg="add mod">
          <ac:chgData name="Mailarpwar, Aayush R" userId="S::aamailar@iu.edu::734447c7-e115-4b9e-ac2e-6a7cf3d12fb9" providerId="AD" clId="Web-{3DF55A94-8167-45AE-D7F3-3FB1DF76F786}" dt="2022-10-20T21:58:45.648" v="676" actId="1076"/>
          <ac:picMkLst>
            <pc:docMk/>
            <pc:sldMk cId="1232387133" sldId="267"/>
            <ac:picMk id="7" creationId="{E0D04184-B87E-AABD-9ACE-17798A7CC4BB}"/>
          </ac:picMkLst>
        </pc:picChg>
      </pc:sldChg>
      <pc:sldChg chg="add replId">
        <pc:chgData name="Mailarpwar, Aayush R" userId="S::aamailar@iu.edu::734447c7-e115-4b9e-ac2e-6a7cf3d12fb9" providerId="AD" clId="Web-{3DF55A94-8167-45AE-D7F3-3FB1DF76F786}" dt="2022-10-20T22:00:19.917" v="686"/>
        <pc:sldMkLst>
          <pc:docMk/>
          <pc:sldMk cId="812303611" sldId="268"/>
        </pc:sldMkLst>
      </pc:sldChg>
      <pc:sldChg chg="addSp delSp modSp">
        <pc:chgData name="Mailarpwar, Aayush R" userId="S::aamailar@iu.edu::734447c7-e115-4b9e-ac2e-6a7cf3d12fb9" providerId="AD" clId="Web-{3DF55A94-8167-45AE-D7F3-3FB1DF76F786}" dt="2022-10-20T23:26:44.336" v="925" actId="1076"/>
        <pc:sldMkLst>
          <pc:docMk/>
          <pc:sldMk cId="176776789" sldId="269"/>
        </pc:sldMkLst>
        <pc:spChg chg="mod">
          <ac:chgData name="Mailarpwar, Aayush R" userId="S::aamailar@iu.edu::734447c7-e115-4b9e-ac2e-6a7cf3d12fb9" providerId="AD" clId="Web-{3DF55A94-8167-45AE-D7F3-3FB1DF76F786}" dt="2022-10-20T23:26:44.336" v="925" actId="1076"/>
          <ac:spMkLst>
            <pc:docMk/>
            <pc:sldMk cId="176776789" sldId="269"/>
            <ac:spMk id="3" creationId="{BF0CA72F-CB1B-BB83-19AB-3300008AD123}"/>
          </ac:spMkLst>
        </pc:spChg>
        <pc:spChg chg="add del mod">
          <ac:chgData name="Mailarpwar, Aayush R" userId="S::aamailar@iu.edu::734447c7-e115-4b9e-ac2e-6a7cf3d12fb9" providerId="AD" clId="Web-{3DF55A94-8167-45AE-D7F3-3FB1DF76F786}" dt="2022-10-20T23:23:53.292" v="914"/>
          <ac:spMkLst>
            <pc:docMk/>
            <pc:sldMk cId="176776789" sldId="269"/>
            <ac:spMk id="8" creationId="{27B84EF2-22F2-3C9B-C69E-504DB8C5C5B8}"/>
          </ac:spMkLst>
        </pc:spChg>
        <pc:picChg chg="del">
          <ac:chgData name="Mailarpwar, Aayush R" userId="S::aamailar@iu.edu::734447c7-e115-4b9e-ac2e-6a7cf3d12fb9" providerId="AD" clId="Web-{3DF55A94-8167-45AE-D7F3-3FB1DF76F786}" dt="2022-10-20T23:18:10.232" v="808"/>
          <ac:picMkLst>
            <pc:docMk/>
            <pc:sldMk cId="176776789" sldId="269"/>
            <ac:picMk id="5" creationId="{DB669C7E-AE01-88CF-7CAE-E44242BD60E2}"/>
          </ac:picMkLst>
        </pc:picChg>
        <pc:picChg chg="add mod">
          <ac:chgData name="Mailarpwar, Aayush R" userId="S::aamailar@iu.edu::734447c7-e115-4b9e-ac2e-6a7cf3d12fb9" providerId="AD" clId="Web-{3DF55A94-8167-45AE-D7F3-3FB1DF76F786}" dt="2022-10-20T23:19:07.109" v="813" actId="1076"/>
          <ac:picMkLst>
            <pc:docMk/>
            <pc:sldMk cId="176776789" sldId="269"/>
            <ac:picMk id="6" creationId="{C17FB01F-73D5-8D42-B3BF-78154752161E}"/>
          </ac:picMkLst>
        </pc:picChg>
      </pc:sldChg>
      <pc:sldChg chg="addSp delSp modSp new">
        <pc:chgData name="Mailarpwar, Aayush R" userId="S::aamailar@iu.edu::734447c7-e115-4b9e-ac2e-6a7cf3d12fb9" providerId="AD" clId="Web-{3DF55A94-8167-45AE-D7F3-3FB1DF76F786}" dt="2022-10-20T23:23:53.292" v="914"/>
        <pc:sldMkLst>
          <pc:docMk/>
          <pc:sldMk cId="1403225932" sldId="270"/>
        </pc:sldMkLst>
        <pc:spChg chg="mod">
          <ac:chgData name="Mailarpwar, Aayush R" userId="S::aamailar@iu.edu::734447c7-e115-4b9e-ac2e-6a7cf3d12fb9" providerId="AD" clId="Web-{3DF55A94-8167-45AE-D7F3-3FB1DF76F786}" dt="2022-10-20T23:15:47.353" v="782" actId="20577"/>
          <ac:spMkLst>
            <pc:docMk/>
            <pc:sldMk cId="1403225932" sldId="270"/>
            <ac:spMk id="2" creationId="{6F4F40F6-D5D5-7ACB-9288-BDE29EA4EBA8}"/>
          </ac:spMkLst>
        </pc:spChg>
        <pc:spChg chg="del">
          <ac:chgData name="Mailarpwar, Aayush R" userId="S::aamailar@iu.edu::734447c7-e115-4b9e-ac2e-6a7cf3d12fb9" providerId="AD" clId="Web-{3DF55A94-8167-45AE-D7F3-3FB1DF76F786}" dt="2022-10-20T23:15:39.759" v="775"/>
          <ac:spMkLst>
            <pc:docMk/>
            <pc:sldMk cId="1403225932" sldId="270"/>
            <ac:spMk id="3" creationId="{74FB6453-8E15-E5B8-BFEA-4E8B52D249C1}"/>
          </ac:spMkLst>
        </pc:spChg>
        <pc:spChg chg="add">
          <ac:chgData name="Mailarpwar, Aayush R" userId="S::aamailar@iu.edu::734447c7-e115-4b9e-ac2e-6a7cf3d12fb9" providerId="AD" clId="Web-{3DF55A94-8167-45AE-D7F3-3FB1DF76F786}" dt="2022-10-20T23:17:52.997" v="807"/>
          <ac:spMkLst>
            <pc:docMk/>
            <pc:sldMk cId="1403225932" sldId="270"/>
            <ac:spMk id="8" creationId="{BC22FCAD-13D0-FDA6-D1BE-C160367879D0}"/>
          </ac:spMkLst>
        </pc:spChg>
        <pc:spChg chg="add del mod">
          <ac:chgData name="Mailarpwar, Aayush R" userId="S::aamailar@iu.edu::734447c7-e115-4b9e-ac2e-6a7cf3d12fb9" providerId="AD" clId="Web-{3DF55A94-8167-45AE-D7F3-3FB1DF76F786}" dt="2022-10-20T23:23:53.292" v="914"/>
          <ac:spMkLst>
            <pc:docMk/>
            <pc:sldMk cId="1403225932" sldId="270"/>
            <ac:spMk id="9" creationId="{202A804C-AC38-4B2E-F021-B3EC6DA5039D}"/>
          </ac:spMkLst>
        </pc:spChg>
        <pc:picChg chg="add mod">
          <ac:chgData name="Mailarpwar, Aayush R" userId="S::aamailar@iu.edu::734447c7-e115-4b9e-ac2e-6a7cf3d12fb9" providerId="AD" clId="Web-{3DF55A94-8167-45AE-D7F3-3FB1DF76F786}" dt="2022-10-20T23:16:02.103" v="786" actId="1076"/>
          <ac:picMkLst>
            <pc:docMk/>
            <pc:sldMk cId="1403225932" sldId="270"/>
            <ac:picMk id="5" creationId="{3105D147-4FCD-3E74-C78B-83148A54C187}"/>
          </ac:picMkLst>
        </pc:picChg>
        <pc:picChg chg="add del mod">
          <ac:chgData name="Mailarpwar, Aayush R" userId="S::aamailar@iu.edu::734447c7-e115-4b9e-ac2e-6a7cf3d12fb9" providerId="AD" clId="Web-{3DF55A94-8167-45AE-D7F3-3FB1DF76F786}" dt="2022-10-20T23:17:40.966" v="806"/>
          <ac:picMkLst>
            <pc:docMk/>
            <pc:sldMk cId="1403225932" sldId="270"/>
            <ac:picMk id="6" creationId="{599F9E02-7693-74B2-30CB-A918B68EB152}"/>
          </ac:picMkLst>
        </pc:picChg>
      </pc:sldChg>
      <pc:sldChg chg="addSp delSp modSp new">
        <pc:chgData name="Mailarpwar, Aayush R" userId="S::aamailar@iu.edu::734447c7-e115-4b9e-ac2e-6a7cf3d12fb9" providerId="AD" clId="Web-{3DF55A94-8167-45AE-D7F3-3FB1DF76F786}" dt="2022-10-20T23:23:53.292" v="914"/>
        <pc:sldMkLst>
          <pc:docMk/>
          <pc:sldMk cId="1528904373" sldId="271"/>
        </pc:sldMkLst>
        <pc:spChg chg="mod">
          <ac:chgData name="Mailarpwar, Aayush R" userId="S::aamailar@iu.edu::734447c7-e115-4b9e-ac2e-6a7cf3d12fb9" providerId="AD" clId="Web-{3DF55A94-8167-45AE-D7F3-3FB1DF76F786}" dt="2022-10-20T23:17:21.387" v="804" actId="1076"/>
          <ac:spMkLst>
            <pc:docMk/>
            <pc:sldMk cId="1528904373" sldId="271"/>
            <ac:spMk id="2" creationId="{FAD818A3-A10E-E32E-8F8A-5D5442847366}"/>
          </ac:spMkLst>
        </pc:spChg>
        <pc:spChg chg="del">
          <ac:chgData name="Mailarpwar, Aayush R" userId="S::aamailar@iu.edu::734447c7-e115-4b9e-ac2e-6a7cf3d12fb9" providerId="AD" clId="Web-{3DF55A94-8167-45AE-D7F3-3FB1DF76F786}" dt="2022-10-20T23:17:11.371" v="800"/>
          <ac:spMkLst>
            <pc:docMk/>
            <pc:sldMk cId="1528904373" sldId="271"/>
            <ac:spMk id="3" creationId="{158A5387-7BC0-8D15-AD4B-A5F94730A375}"/>
          </ac:spMkLst>
        </pc:spChg>
        <pc:spChg chg="add del mod">
          <ac:chgData name="Mailarpwar, Aayush R" userId="S::aamailar@iu.edu::734447c7-e115-4b9e-ac2e-6a7cf3d12fb9" providerId="AD" clId="Web-{3DF55A94-8167-45AE-D7F3-3FB1DF76F786}" dt="2022-10-20T23:23:53.292" v="914"/>
          <ac:spMkLst>
            <pc:docMk/>
            <pc:sldMk cId="1528904373" sldId="271"/>
            <ac:spMk id="5" creationId="{03253B42-E76F-01FD-E3BA-B027FF90E04B}"/>
          </ac:spMkLst>
        </pc:spChg>
      </pc:sldChg>
      <pc:sldMasterChg chg="modSp mod modSldLayout">
        <pc:chgData name="Mailarpwar, Aayush R" userId="S::aamailar@iu.edu::734447c7-e115-4b9e-ac2e-6a7cf3d12fb9" providerId="AD" clId="Web-{3DF55A94-8167-45AE-D7F3-3FB1DF76F786}" dt="2022-10-20T23:23:53.292" v="914"/>
        <pc:sldMasterMkLst>
          <pc:docMk/>
          <pc:sldMasterMk cId="502921923" sldId="2147483737"/>
        </pc:sldMasterMkLst>
        <pc:spChg chg="mod">
          <ac:chgData name="Mailarpwar, Aayush R" userId="S::aamailar@iu.edu::734447c7-e115-4b9e-ac2e-6a7cf3d12fb9" providerId="AD" clId="Web-{3DF55A94-8167-45AE-D7F3-3FB1DF76F786}" dt="2022-10-20T23:23:51.104" v="912"/>
          <ac:spMkLst>
            <pc:docMk/>
            <pc:sldMasterMk cId="502921923" sldId="2147483737"/>
            <ac:spMk id="5" creationId="{8435B93C-2BE9-4847-BFE5-D3CBCC6E948C}"/>
          </ac:spMkLst>
        </pc:spChg>
        <pc:sldLayoutChg chg="modSp mod">
          <pc:chgData name="Mailarpwar, Aayush R" userId="S::aamailar@iu.edu::734447c7-e115-4b9e-ac2e-6a7cf3d12fb9" providerId="AD" clId="Web-{3DF55A94-8167-45AE-D7F3-3FB1DF76F786}" dt="2022-10-20T23:23:53.292" v="914"/>
          <pc:sldLayoutMkLst>
            <pc:docMk/>
            <pc:sldMasterMk cId="502921923" sldId="2147483737"/>
            <pc:sldLayoutMk cId="3794198868" sldId="2147483726"/>
          </pc:sldLayoutMkLst>
          <pc:spChg chg="mod">
            <ac:chgData name="Mailarpwar, Aayush R" userId="S::aamailar@iu.edu::734447c7-e115-4b9e-ac2e-6a7cf3d12fb9" providerId="AD" clId="Web-{3DF55A94-8167-45AE-D7F3-3FB1DF76F786}" dt="2022-10-20T23:23:51.104" v="912"/>
            <ac:spMkLst>
              <pc:docMk/>
              <pc:sldMasterMk cId="502921923" sldId="2147483737"/>
              <pc:sldLayoutMk cId="3794198868" sldId="2147483726"/>
              <ac:spMk id="3" creationId="{085B8DB2-C14B-45AC-ACAF-8702DF59C6E2}"/>
            </ac:spMkLst>
          </pc:spChg>
        </pc:sldLayoutChg>
        <pc:sldLayoutChg chg="modSp mod">
          <pc:chgData name="Mailarpwar, Aayush R" userId="S::aamailar@iu.edu::734447c7-e115-4b9e-ac2e-6a7cf3d12fb9" providerId="AD" clId="Web-{3DF55A94-8167-45AE-D7F3-3FB1DF76F786}" dt="2022-10-20T23:23:53.292" v="914"/>
          <pc:sldLayoutMkLst>
            <pc:docMk/>
            <pc:sldMasterMk cId="502921923" sldId="2147483737"/>
            <pc:sldLayoutMk cId="2896178171" sldId="2147483727"/>
          </pc:sldLayoutMkLst>
          <pc:spChg chg="mod">
            <ac:chgData name="Mailarpwar, Aayush R" userId="S::aamailar@iu.edu::734447c7-e115-4b9e-ac2e-6a7cf3d12fb9" providerId="AD" clId="Web-{3DF55A94-8167-45AE-D7F3-3FB1DF76F786}" dt="2022-10-20T23:23:51.104" v="912"/>
            <ac:spMkLst>
              <pc:docMk/>
              <pc:sldMasterMk cId="502921923" sldId="2147483737"/>
              <pc:sldLayoutMk cId="2896178171" sldId="2147483727"/>
              <ac:spMk id="6" creationId="{EF3C2AFC-D0F8-469F-B1E0-123C2E066EC1}"/>
            </ac:spMkLst>
          </pc:spChg>
        </pc:sldLayoutChg>
        <pc:sldLayoutChg chg="modSp mod">
          <pc:chgData name="Mailarpwar, Aayush R" userId="S::aamailar@iu.edu::734447c7-e115-4b9e-ac2e-6a7cf3d12fb9" providerId="AD" clId="Web-{3DF55A94-8167-45AE-D7F3-3FB1DF76F786}" dt="2022-10-20T23:23:53.292" v="914"/>
          <pc:sldLayoutMkLst>
            <pc:docMk/>
            <pc:sldMasterMk cId="502921923" sldId="2147483737"/>
            <pc:sldLayoutMk cId="3678601363" sldId="2147483728"/>
          </pc:sldLayoutMkLst>
          <pc:spChg chg="mod">
            <ac:chgData name="Mailarpwar, Aayush R" userId="S::aamailar@iu.edu::734447c7-e115-4b9e-ac2e-6a7cf3d12fb9" providerId="AD" clId="Web-{3DF55A94-8167-45AE-D7F3-3FB1DF76F786}" dt="2022-10-20T23:23:51.104" v="912"/>
            <ac:spMkLst>
              <pc:docMk/>
              <pc:sldMasterMk cId="502921923" sldId="2147483737"/>
              <pc:sldLayoutMk cId="3678601363" sldId="2147483728"/>
              <ac:spMk id="6" creationId="{3860B401-B64F-417B-8AD6-581A22E5E0EC}"/>
            </ac:spMkLst>
          </pc:spChg>
        </pc:sldLayoutChg>
        <pc:sldLayoutChg chg="modSp mod">
          <pc:chgData name="Mailarpwar, Aayush R" userId="S::aamailar@iu.edu::734447c7-e115-4b9e-ac2e-6a7cf3d12fb9" providerId="AD" clId="Web-{3DF55A94-8167-45AE-D7F3-3FB1DF76F786}" dt="2022-10-20T23:23:53.292" v="914"/>
          <pc:sldLayoutMkLst>
            <pc:docMk/>
            <pc:sldMasterMk cId="502921923" sldId="2147483737"/>
            <pc:sldLayoutMk cId="260673969" sldId="2147483729"/>
          </pc:sldLayoutMkLst>
          <pc:spChg chg="mod">
            <ac:chgData name="Mailarpwar, Aayush R" userId="S::aamailar@iu.edu::734447c7-e115-4b9e-ac2e-6a7cf3d12fb9" providerId="AD" clId="Web-{3DF55A94-8167-45AE-D7F3-3FB1DF76F786}" dt="2022-10-20T23:23:51.104" v="912"/>
            <ac:spMkLst>
              <pc:docMk/>
              <pc:sldMasterMk cId="502921923" sldId="2147483737"/>
              <pc:sldLayoutMk cId="260673969" sldId="2147483729"/>
              <ac:spMk id="5" creationId="{A6E98326-3276-4B9E-960F-10C6677BFAF7}"/>
            </ac:spMkLst>
          </pc:spChg>
        </pc:sldLayoutChg>
        <pc:sldLayoutChg chg="modSp mod">
          <pc:chgData name="Mailarpwar, Aayush R" userId="S::aamailar@iu.edu::734447c7-e115-4b9e-ac2e-6a7cf3d12fb9" providerId="AD" clId="Web-{3DF55A94-8167-45AE-D7F3-3FB1DF76F786}" dt="2022-10-20T23:23:53.292" v="914"/>
          <pc:sldLayoutMkLst>
            <pc:docMk/>
            <pc:sldMasterMk cId="502921923" sldId="2147483737"/>
            <pc:sldLayoutMk cId="820264730" sldId="2147483730"/>
          </pc:sldLayoutMkLst>
          <pc:spChg chg="mod">
            <ac:chgData name="Mailarpwar, Aayush R" userId="S::aamailar@iu.edu::734447c7-e115-4b9e-ac2e-6a7cf3d12fb9" providerId="AD" clId="Web-{3DF55A94-8167-45AE-D7F3-3FB1DF76F786}" dt="2022-10-20T23:23:51.104" v="912"/>
            <ac:spMkLst>
              <pc:docMk/>
              <pc:sldMasterMk cId="502921923" sldId="2147483737"/>
              <pc:sldLayoutMk cId="820264730" sldId="2147483730"/>
              <ac:spMk id="4" creationId="{C1289DB7-F492-4037-A439-D70F7E556524}"/>
            </ac:spMkLst>
          </pc:spChg>
        </pc:sldLayoutChg>
        <pc:sldLayoutChg chg="modSp mod">
          <pc:chgData name="Mailarpwar, Aayush R" userId="S::aamailar@iu.edu::734447c7-e115-4b9e-ac2e-6a7cf3d12fb9" providerId="AD" clId="Web-{3DF55A94-8167-45AE-D7F3-3FB1DF76F786}" dt="2022-10-20T23:23:53.292" v="914"/>
          <pc:sldLayoutMkLst>
            <pc:docMk/>
            <pc:sldMasterMk cId="502921923" sldId="2147483737"/>
            <pc:sldLayoutMk cId="768282365" sldId="2147483731"/>
          </pc:sldLayoutMkLst>
          <pc:spChg chg="mod">
            <ac:chgData name="Mailarpwar, Aayush R" userId="S::aamailar@iu.edu::734447c7-e115-4b9e-ac2e-6a7cf3d12fb9" providerId="AD" clId="Web-{3DF55A94-8167-45AE-D7F3-3FB1DF76F786}" dt="2022-10-20T23:23:51.104" v="912"/>
            <ac:spMkLst>
              <pc:docMk/>
              <pc:sldMasterMk cId="502921923" sldId="2147483737"/>
              <pc:sldLayoutMk cId="768282365" sldId="2147483731"/>
              <ac:spMk id="5" creationId="{93B87AE3-776D-451D-AA52-C06B747248C5}"/>
            </ac:spMkLst>
          </pc:spChg>
        </pc:sldLayoutChg>
        <pc:sldLayoutChg chg="modSp mod">
          <pc:chgData name="Mailarpwar, Aayush R" userId="S::aamailar@iu.edu::734447c7-e115-4b9e-ac2e-6a7cf3d12fb9" providerId="AD" clId="Web-{3DF55A94-8167-45AE-D7F3-3FB1DF76F786}" dt="2022-10-20T23:23:53.292" v="914"/>
          <pc:sldLayoutMkLst>
            <pc:docMk/>
            <pc:sldMasterMk cId="502921923" sldId="2147483737"/>
            <pc:sldLayoutMk cId="1833938178" sldId="2147483732"/>
          </pc:sldLayoutMkLst>
          <pc:spChg chg="mod">
            <ac:chgData name="Mailarpwar, Aayush R" userId="S::aamailar@iu.edu::734447c7-e115-4b9e-ac2e-6a7cf3d12fb9" providerId="AD" clId="Web-{3DF55A94-8167-45AE-D7F3-3FB1DF76F786}" dt="2022-10-20T23:23:51.104" v="912"/>
            <ac:spMkLst>
              <pc:docMk/>
              <pc:sldMasterMk cId="502921923" sldId="2147483737"/>
              <pc:sldLayoutMk cId="1833938178" sldId="2147483732"/>
              <ac:spMk id="5" creationId="{3059F581-81B0-44B3-ABA5-A25CA4BAE489}"/>
            </ac:spMkLst>
          </pc:spChg>
        </pc:sldLayoutChg>
        <pc:sldLayoutChg chg="modSp mod">
          <pc:chgData name="Mailarpwar, Aayush R" userId="S::aamailar@iu.edu::734447c7-e115-4b9e-ac2e-6a7cf3d12fb9" providerId="AD" clId="Web-{3DF55A94-8167-45AE-D7F3-3FB1DF76F786}" dt="2022-10-20T23:23:53.292" v="914"/>
          <pc:sldLayoutMkLst>
            <pc:docMk/>
            <pc:sldMasterMk cId="502921923" sldId="2147483737"/>
            <pc:sldLayoutMk cId="1986158186" sldId="2147483733"/>
          </pc:sldLayoutMkLst>
          <pc:spChg chg="mod">
            <ac:chgData name="Mailarpwar, Aayush R" userId="S::aamailar@iu.edu::734447c7-e115-4b9e-ac2e-6a7cf3d12fb9" providerId="AD" clId="Web-{3DF55A94-8167-45AE-D7F3-3FB1DF76F786}" dt="2022-10-20T23:23:51.104" v="912"/>
            <ac:spMkLst>
              <pc:docMk/>
              <pc:sldMasterMk cId="502921923" sldId="2147483737"/>
              <pc:sldLayoutMk cId="1986158186" sldId="2147483733"/>
              <ac:spMk id="5" creationId="{133FC3DD-F2BE-41FF-895B-00129AAB15F5}"/>
            </ac:spMkLst>
          </pc:spChg>
        </pc:sldLayoutChg>
        <pc:sldLayoutChg chg="modSp mod">
          <pc:chgData name="Mailarpwar, Aayush R" userId="S::aamailar@iu.edu::734447c7-e115-4b9e-ac2e-6a7cf3d12fb9" providerId="AD" clId="Web-{3DF55A94-8167-45AE-D7F3-3FB1DF76F786}" dt="2022-10-20T23:23:53.292" v="914"/>
          <pc:sldLayoutMkLst>
            <pc:docMk/>
            <pc:sldMasterMk cId="502921923" sldId="2147483737"/>
            <pc:sldLayoutMk cId="873991267" sldId="2147483734"/>
          </pc:sldLayoutMkLst>
          <pc:spChg chg="mod">
            <ac:chgData name="Mailarpwar, Aayush R" userId="S::aamailar@iu.edu::734447c7-e115-4b9e-ac2e-6a7cf3d12fb9" providerId="AD" clId="Web-{3DF55A94-8167-45AE-D7F3-3FB1DF76F786}" dt="2022-10-20T23:23:51.104" v="912"/>
            <ac:spMkLst>
              <pc:docMk/>
              <pc:sldMasterMk cId="502921923" sldId="2147483737"/>
              <pc:sldLayoutMk cId="873991267" sldId="2147483734"/>
              <ac:spMk id="5" creationId="{B79FA5B3-F726-417B-932A-B93E0C8F5AB3}"/>
            </ac:spMkLst>
          </pc:spChg>
        </pc:sldLayoutChg>
        <pc:sldLayoutChg chg="modSp mod">
          <pc:chgData name="Mailarpwar, Aayush R" userId="S::aamailar@iu.edu::734447c7-e115-4b9e-ac2e-6a7cf3d12fb9" providerId="AD" clId="Web-{3DF55A94-8167-45AE-D7F3-3FB1DF76F786}" dt="2022-10-20T23:23:53.292" v="914"/>
          <pc:sldLayoutMkLst>
            <pc:docMk/>
            <pc:sldMasterMk cId="502921923" sldId="2147483737"/>
            <pc:sldLayoutMk cId="3176151297" sldId="2147483735"/>
          </pc:sldLayoutMkLst>
          <pc:spChg chg="mod">
            <ac:chgData name="Mailarpwar, Aayush R" userId="S::aamailar@iu.edu::734447c7-e115-4b9e-ac2e-6a7cf3d12fb9" providerId="AD" clId="Web-{3DF55A94-8167-45AE-D7F3-3FB1DF76F786}" dt="2022-10-20T23:23:51.104" v="912"/>
            <ac:spMkLst>
              <pc:docMk/>
              <pc:sldMasterMk cId="502921923" sldId="2147483737"/>
              <pc:sldLayoutMk cId="3176151297" sldId="2147483735"/>
              <ac:spMk id="6" creationId="{1CE10883-BACC-41A1-9067-ECFDB937D721}"/>
            </ac:spMkLst>
          </pc:spChg>
        </pc:sldLayoutChg>
        <pc:sldLayoutChg chg="modSp mod">
          <pc:chgData name="Mailarpwar, Aayush R" userId="S::aamailar@iu.edu::734447c7-e115-4b9e-ac2e-6a7cf3d12fb9" providerId="AD" clId="Web-{3DF55A94-8167-45AE-D7F3-3FB1DF76F786}" dt="2022-10-20T23:23:53.292" v="914"/>
          <pc:sldLayoutMkLst>
            <pc:docMk/>
            <pc:sldMasterMk cId="502921923" sldId="2147483737"/>
            <pc:sldLayoutMk cId="1639436061" sldId="2147483736"/>
          </pc:sldLayoutMkLst>
          <pc:spChg chg="mod">
            <ac:chgData name="Mailarpwar, Aayush R" userId="S::aamailar@iu.edu::734447c7-e115-4b9e-ac2e-6a7cf3d12fb9" providerId="AD" clId="Web-{3DF55A94-8167-45AE-D7F3-3FB1DF76F786}" dt="2022-10-20T23:23:51.104" v="912"/>
            <ac:spMkLst>
              <pc:docMk/>
              <pc:sldMasterMk cId="502921923" sldId="2147483737"/>
              <pc:sldLayoutMk cId="1639436061" sldId="2147483736"/>
              <ac:spMk id="8" creationId="{6C3A07E3-59E1-4EBD-9687-4B6ABE96ACA4}"/>
            </ac:spMkLst>
          </pc:spChg>
        </pc:sldLayoutChg>
      </pc:sldMasterChg>
    </pc:docChg>
  </pc:docChgLst>
  <pc:docChgLst>
    <pc:chgData name="Bright, Kristopher Cody" userId="43f4c803-3d10-4749-93c2-51fdd40c35a3" providerId="ADAL" clId="{595BD45F-066A-E54F-8BBE-488D76C26634}"/>
    <pc:docChg chg="modSld">
      <pc:chgData name="Bright, Kristopher Cody" userId="43f4c803-3d10-4749-93c2-51fdd40c35a3" providerId="ADAL" clId="{595BD45F-066A-E54F-8BBE-488D76C26634}" dt="2022-11-18T15:17:03.560" v="8" actId="1076"/>
      <pc:docMkLst>
        <pc:docMk/>
      </pc:docMkLst>
      <pc:sldChg chg="addSp modSp mod">
        <pc:chgData name="Bright, Kristopher Cody" userId="43f4c803-3d10-4749-93c2-51fdd40c35a3" providerId="ADAL" clId="{595BD45F-066A-E54F-8BBE-488D76C26634}" dt="2022-11-18T15:17:03.560" v="8" actId="1076"/>
        <pc:sldMkLst>
          <pc:docMk/>
          <pc:sldMk cId="4246721375" sldId="276"/>
        </pc:sldMkLst>
        <pc:spChg chg="mod">
          <ac:chgData name="Bright, Kristopher Cody" userId="43f4c803-3d10-4749-93c2-51fdd40c35a3" providerId="ADAL" clId="{595BD45F-066A-E54F-8BBE-488D76C26634}" dt="2022-11-18T15:15:07.663" v="3" actId="20577"/>
          <ac:spMkLst>
            <pc:docMk/>
            <pc:sldMk cId="4246721375" sldId="276"/>
            <ac:spMk id="9" creationId="{8C777153-FF81-F9F8-1965-EABAE6F3F306}"/>
          </ac:spMkLst>
        </pc:spChg>
        <pc:graphicFrameChg chg="add mod">
          <ac:chgData name="Bright, Kristopher Cody" userId="43f4c803-3d10-4749-93c2-51fdd40c35a3" providerId="ADAL" clId="{595BD45F-066A-E54F-8BBE-488D76C26634}" dt="2022-11-18T15:16:46.188" v="6" actId="571"/>
          <ac:graphicFrameMkLst>
            <pc:docMk/>
            <pc:sldMk cId="4246721375" sldId="276"/>
            <ac:graphicFrameMk id="3" creationId="{C7B85667-9407-C71A-98D6-54E174A71887}"/>
          </ac:graphicFrameMkLst>
        </pc:graphicFrameChg>
        <pc:graphicFrameChg chg="mod">
          <ac:chgData name="Bright, Kristopher Cody" userId="43f4c803-3d10-4749-93c2-51fdd40c35a3" providerId="ADAL" clId="{595BD45F-066A-E54F-8BBE-488D76C26634}" dt="2022-11-18T15:17:03.560" v="8" actId="1076"/>
          <ac:graphicFrameMkLst>
            <pc:docMk/>
            <pc:sldMk cId="4246721375" sldId="276"/>
            <ac:graphicFrameMk id="5" creationId="{78BC4304-6735-B7AF-D190-92EA78F6B855}"/>
          </ac:graphicFrameMkLst>
        </pc:graphicFrameChg>
        <pc:graphicFrameChg chg="mod">
          <ac:chgData name="Bright, Kristopher Cody" userId="43f4c803-3d10-4749-93c2-51fdd40c35a3" providerId="ADAL" clId="{595BD45F-066A-E54F-8BBE-488D76C26634}" dt="2022-11-18T15:16:53.429" v="7" actId="1076"/>
          <ac:graphicFrameMkLst>
            <pc:docMk/>
            <pc:sldMk cId="4246721375" sldId="276"/>
            <ac:graphicFrameMk id="7" creationId="{BCD1B1D7-B14D-AD92-0452-2468E1396A68}"/>
          </ac:graphicFrameMkLst>
        </pc:graphicFrameChg>
      </pc:sldChg>
    </pc:docChg>
  </pc:docChgLst>
  <pc:docChgLst>
    <pc:chgData name="Mailarpwar, Aayush R" userId="S::aamailar@iu.edu::734447c7-e115-4b9e-ac2e-6a7cf3d12fb9" providerId="AD" clId="Web-{48B849ED-D667-EE3C-D0A3-409FD436D5B8}"/>
    <pc:docChg chg="addSld delSld modSld sldOrd">
      <pc:chgData name="Mailarpwar, Aayush R" userId="S::aamailar@iu.edu::734447c7-e115-4b9e-ac2e-6a7cf3d12fb9" providerId="AD" clId="Web-{48B849ED-D667-EE3C-D0A3-409FD436D5B8}" dt="2022-10-22T01:28:19.457" v="469"/>
      <pc:docMkLst>
        <pc:docMk/>
      </pc:docMkLst>
      <pc:sldChg chg="modSp">
        <pc:chgData name="Mailarpwar, Aayush R" userId="S::aamailar@iu.edu::734447c7-e115-4b9e-ac2e-6a7cf3d12fb9" providerId="AD" clId="Web-{48B849ED-D667-EE3C-D0A3-409FD436D5B8}" dt="2022-10-22T00:59:21.325" v="0" actId="1076"/>
        <pc:sldMkLst>
          <pc:docMk/>
          <pc:sldMk cId="109857222" sldId="256"/>
        </pc:sldMkLst>
        <pc:spChg chg="mod">
          <ac:chgData name="Mailarpwar, Aayush R" userId="S::aamailar@iu.edu::734447c7-e115-4b9e-ac2e-6a7cf3d12fb9" providerId="AD" clId="Web-{48B849ED-D667-EE3C-D0A3-409FD436D5B8}" dt="2022-10-22T00:59:21.325" v="0" actId="1076"/>
          <ac:spMkLst>
            <pc:docMk/>
            <pc:sldMk cId="109857222" sldId="256"/>
            <ac:spMk id="2" creationId="{00000000-0000-0000-0000-000000000000}"/>
          </ac:spMkLst>
        </pc:spChg>
      </pc:sldChg>
      <pc:sldChg chg="modSp ord">
        <pc:chgData name="Mailarpwar, Aayush R" userId="S::aamailar@iu.edu::734447c7-e115-4b9e-ac2e-6a7cf3d12fb9" providerId="AD" clId="Web-{48B849ED-D667-EE3C-D0A3-409FD436D5B8}" dt="2022-10-22T01:13:13.951" v="243" actId="20577"/>
        <pc:sldMkLst>
          <pc:docMk/>
          <pc:sldMk cId="253963132" sldId="259"/>
        </pc:sldMkLst>
        <pc:spChg chg="mod">
          <ac:chgData name="Mailarpwar, Aayush R" userId="S::aamailar@iu.edu::734447c7-e115-4b9e-ac2e-6a7cf3d12fb9" providerId="AD" clId="Web-{48B849ED-D667-EE3C-D0A3-409FD436D5B8}" dt="2022-10-22T01:12:52.763" v="238" actId="20577"/>
          <ac:spMkLst>
            <pc:docMk/>
            <pc:sldMk cId="253963132" sldId="259"/>
            <ac:spMk id="2" creationId="{14224255-1D56-70B1-B2CC-4869F3A6890D}"/>
          </ac:spMkLst>
        </pc:spChg>
        <pc:graphicFrameChg chg="modGraphic">
          <ac:chgData name="Mailarpwar, Aayush R" userId="S::aamailar@iu.edu::734447c7-e115-4b9e-ac2e-6a7cf3d12fb9" providerId="AD" clId="Web-{48B849ED-D667-EE3C-D0A3-409FD436D5B8}" dt="2022-10-22T01:13:13.951" v="243" actId="20577"/>
          <ac:graphicFrameMkLst>
            <pc:docMk/>
            <pc:sldMk cId="253963132" sldId="259"/>
            <ac:graphicFrameMk id="5" creationId="{C4A247FD-B712-7CBC-78B8-13A7FD234A90}"/>
          </ac:graphicFrameMkLst>
        </pc:graphicFrameChg>
      </pc:sldChg>
      <pc:sldChg chg="modSp">
        <pc:chgData name="Mailarpwar, Aayush R" userId="S::aamailar@iu.edu::734447c7-e115-4b9e-ac2e-6a7cf3d12fb9" providerId="AD" clId="Web-{48B849ED-D667-EE3C-D0A3-409FD436D5B8}" dt="2022-10-22T01:28:09.300" v="468" actId="1076"/>
        <pc:sldMkLst>
          <pc:docMk/>
          <pc:sldMk cId="2516125010" sldId="261"/>
        </pc:sldMkLst>
        <pc:spChg chg="mod">
          <ac:chgData name="Mailarpwar, Aayush R" userId="S::aamailar@iu.edu::734447c7-e115-4b9e-ac2e-6a7cf3d12fb9" providerId="AD" clId="Web-{48B849ED-D667-EE3C-D0A3-409FD436D5B8}" dt="2022-10-22T01:02:25.864" v="2" actId="20577"/>
          <ac:spMkLst>
            <pc:docMk/>
            <pc:sldMk cId="2516125010" sldId="261"/>
            <ac:spMk id="2" creationId="{14224255-1D56-70B1-B2CC-4869F3A6890D}"/>
          </ac:spMkLst>
        </pc:spChg>
        <pc:spChg chg="mod">
          <ac:chgData name="Mailarpwar, Aayush R" userId="S::aamailar@iu.edu::734447c7-e115-4b9e-ac2e-6a7cf3d12fb9" providerId="AD" clId="Web-{48B849ED-D667-EE3C-D0A3-409FD436D5B8}" dt="2022-10-22T01:28:09.300" v="468" actId="1076"/>
          <ac:spMkLst>
            <pc:docMk/>
            <pc:sldMk cId="2516125010" sldId="261"/>
            <ac:spMk id="3" creationId="{766B8E28-DF6B-6245-261A-60CC249C9D0A}"/>
          </ac:spMkLst>
        </pc:spChg>
        <pc:picChg chg="mod">
          <ac:chgData name="Mailarpwar, Aayush R" userId="S::aamailar@iu.edu::734447c7-e115-4b9e-ac2e-6a7cf3d12fb9" providerId="AD" clId="Web-{48B849ED-D667-EE3C-D0A3-409FD436D5B8}" dt="2022-10-22T01:08:29.893" v="197" actId="1076"/>
          <ac:picMkLst>
            <pc:docMk/>
            <pc:sldMk cId="2516125010" sldId="261"/>
            <ac:picMk id="7" creationId="{E3A2E91A-B550-4B95-6752-04810433167F}"/>
          </ac:picMkLst>
        </pc:picChg>
        <pc:picChg chg="mod">
          <ac:chgData name="Mailarpwar, Aayush R" userId="S::aamailar@iu.edu::734447c7-e115-4b9e-ac2e-6a7cf3d12fb9" providerId="AD" clId="Web-{48B849ED-D667-EE3C-D0A3-409FD436D5B8}" dt="2022-10-22T01:08:23.190" v="194" actId="1076"/>
          <ac:picMkLst>
            <pc:docMk/>
            <pc:sldMk cId="2516125010" sldId="261"/>
            <ac:picMk id="9" creationId="{158A381A-2394-372C-C74D-C494E98D5F16}"/>
          </ac:picMkLst>
        </pc:picChg>
      </pc:sldChg>
      <pc:sldChg chg="del">
        <pc:chgData name="Mailarpwar, Aayush R" userId="S::aamailar@iu.edu::734447c7-e115-4b9e-ac2e-6a7cf3d12fb9" providerId="AD" clId="Web-{48B849ED-D667-EE3C-D0A3-409FD436D5B8}" dt="2022-10-22T01:10:28.929" v="203"/>
        <pc:sldMkLst>
          <pc:docMk/>
          <pc:sldMk cId="1091279005" sldId="262"/>
        </pc:sldMkLst>
      </pc:sldChg>
      <pc:sldChg chg="modSp">
        <pc:chgData name="Mailarpwar, Aayush R" userId="S::aamailar@iu.edu::734447c7-e115-4b9e-ac2e-6a7cf3d12fb9" providerId="AD" clId="Web-{48B849ED-D667-EE3C-D0A3-409FD436D5B8}" dt="2022-10-22T01:11:34.932" v="214" actId="20577"/>
        <pc:sldMkLst>
          <pc:docMk/>
          <pc:sldMk cId="2473213765" sldId="263"/>
        </pc:sldMkLst>
        <pc:spChg chg="mod">
          <ac:chgData name="Mailarpwar, Aayush R" userId="S::aamailar@iu.edu::734447c7-e115-4b9e-ac2e-6a7cf3d12fb9" providerId="AD" clId="Web-{48B849ED-D667-EE3C-D0A3-409FD436D5B8}" dt="2022-10-22T01:11:34.932" v="214" actId="20577"/>
          <ac:spMkLst>
            <pc:docMk/>
            <pc:sldMk cId="2473213765" sldId="263"/>
            <ac:spMk id="2" creationId="{14224255-1D56-70B1-B2CC-4869F3A6890D}"/>
          </ac:spMkLst>
        </pc:spChg>
      </pc:sldChg>
      <pc:sldChg chg="addSp delSp modSp">
        <pc:chgData name="Mailarpwar, Aayush R" userId="S::aamailar@iu.edu::734447c7-e115-4b9e-ac2e-6a7cf3d12fb9" providerId="AD" clId="Web-{48B849ED-D667-EE3C-D0A3-409FD436D5B8}" dt="2022-10-22T01:25:03.853" v="455" actId="1076"/>
        <pc:sldMkLst>
          <pc:docMk/>
          <pc:sldMk cId="2333165094" sldId="266"/>
        </pc:sldMkLst>
        <pc:spChg chg="mod">
          <ac:chgData name="Mailarpwar, Aayush R" userId="S::aamailar@iu.edu::734447c7-e115-4b9e-ac2e-6a7cf3d12fb9" providerId="AD" clId="Web-{48B849ED-D667-EE3C-D0A3-409FD436D5B8}" dt="2022-10-22T01:10:49.742" v="208" actId="1076"/>
          <ac:spMkLst>
            <pc:docMk/>
            <pc:sldMk cId="2333165094" sldId="266"/>
            <ac:spMk id="2" creationId="{44419100-585A-B885-74E6-C9B9B602844A}"/>
          </ac:spMkLst>
        </pc:spChg>
        <pc:spChg chg="del mod">
          <ac:chgData name="Mailarpwar, Aayush R" userId="S::aamailar@iu.edu::734447c7-e115-4b9e-ac2e-6a7cf3d12fb9" providerId="AD" clId="Web-{48B849ED-D667-EE3C-D0A3-409FD436D5B8}" dt="2022-10-22T01:14:08.219" v="244"/>
          <ac:spMkLst>
            <pc:docMk/>
            <pc:sldMk cId="2333165094" sldId="266"/>
            <ac:spMk id="3" creationId="{F35BB8DE-52AF-789C-0842-D72FB060B161}"/>
          </ac:spMkLst>
        </pc:spChg>
        <pc:spChg chg="add mod">
          <ac:chgData name="Mailarpwar, Aayush R" userId="S::aamailar@iu.edu::734447c7-e115-4b9e-ac2e-6a7cf3d12fb9" providerId="AD" clId="Web-{48B849ED-D667-EE3C-D0A3-409FD436D5B8}" dt="2022-10-22T01:17:26.179" v="295" actId="20577"/>
          <ac:spMkLst>
            <pc:docMk/>
            <pc:sldMk cId="2333165094" sldId="266"/>
            <ac:spMk id="7" creationId="{04929886-1F30-30ED-0BAD-C32D34AF3A51}"/>
          </ac:spMkLst>
        </pc:spChg>
        <pc:graphicFrameChg chg="add mod modGraphic">
          <ac:chgData name="Mailarpwar, Aayush R" userId="S::aamailar@iu.edu::734447c7-e115-4b9e-ac2e-6a7cf3d12fb9" providerId="AD" clId="Web-{48B849ED-D667-EE3C-D0A3-409FD436D5B8}" dt="2022-10-22T01:20:08.240" v="349" actId="1076"/>
          <ac:graphicFrameMkLst>
            <pc:docMk/>
            <pc:sldMk cId="2333165094" sldId="266"/>
            <ac:graphicFrameMk id="10" creationId="{2BC63066-C7D2-07B6-C643-7CBA1491C1CF}"/>
          </ac:graphicFrameMkLst>
        </pc:graphicFrameChg>
        <pc:graphicFrameChg chg="add mod modGraphic">
          <ac:chgData name="Mailarpwar, Aayush R" userId="S::aamailar@iu.edu::734447c7-e115-4b9e-ac2e-6a7cf3d12fb9" providerId="AD" clId="Web-{48B849ED-D667-EE3C-D0A3-409FD436D5B8}" dt="2022-10-22T01:24:26.336" v="448" actId="1076"/>
          <ac:graphicFrameMkLst>
            <pc:docMk/>
            <pc:sldMk cId="2333165094" sldId="266"/>
            <ac:graphicFrameMk id="14" creationId="{02999668-B9E1-5FF0-3B9E-E65F9032DF48}"/>
          </ac:graphicFrameMkLst>
        </pc:graphicFrameChg>
        <pc:picChg chg="del">
          <ac:chgData name="Mailarpwar, Aayush R" userId="S::aamailar@iu.edu::734447c7-e115-4b9e-ac2e-6a7cf3d12fb9" providerId="AD" clId="Web-{48B849ED-D667-EE3C-D0A3-409FD436D5B8}" dt="2022-10-22T01:10:41.180" v="206"/>
          <ac:picMkLst>
            <pc:docMk/>
            <pc:sldMk cId="2333165094" sldId="266"/>
            <ac:picMk id="5" creationId="{C361E68E-2FF3-2FA3-0947-488FC90910DF}"/>
          </ac:picMkLst>
        </pc:picChg>
        <pc:picChg chg="del">
          <ac:chgData name="Mailarpwar, Aayush R" userId="S::aamailar@iu.edu::734447c7-e115-4b9e-ac2e-6a7cf3d12fb9" providerId="AD" clId="Web-{48B849ED-D667-EE3C-D0A3-409FD436D5B8}" dt="2022-10-22T01:10:39.618" v="205"/>
          <ac:picMkLst>
            <pc:docMk/>
            <pc:sldMk cId="2333165094" sldId="266"/>
            <ac:picMk id="6" creationId="{D1D9E447-24E4-07E7-773D-D2E811E35896}"/>
          </ac:picMkLst>
        </pc:picChg>
        <pc:picChg chg="add mod">
          <ac:chgData name="Mailarpwar, Aayush R" userId="S::aamailar@iu.edu::734447c7-e115-4b9e-ac2e-6a7cf3d12fb9" providerId="AD" clId="Web-{48B849ED-D667-EE3C-D0A3-409FD436D5B8}" dt="2022-10-22T01:24:42.509" v="451" actId="1076"/>
          <ac:picMkLst>
            <pc:docMk/>
            <pc:sldMk cId="2333165094" sldId="266"/>
            <ac:picMk id="16" creationId="{CF32ADE7-646B-6588-EE54-3001C3DB4954}"/>
          </ac:picMkLst>
        </pc:picChg>
        <pc:picChg chg="add mod">
          <ac:chgData name="Mailarpwar, Aayush R" userId="S::aamailar@iu.edu::734447c7-e115-4b9e-ac2e-6a7cf3d12fb9" providerId="AD" clId="Web-{48B849ED-D667-EE3C-D0A3-409FD436D5B8}" dt="2022-10-22T01:25:03.853" v="455" actId="1076"/>
          <ac:picMkLst>
            <pc:docMk/>
            <pc:sldMk cId="2333165094" sldId="266"/>
            <ac:picMk id="17" creationId="{055A104C-7F3F-0DDC-F38C-03CF7DD1A9CE}"/>
          </ac:picMkLst>
        </pc:picChg>
      </pc:sldChg>
      <pc:sldChg chg="addSp delSp modSp new">
        <pc:chgData name="Mailarpwar, Aayush R" userId="S::aamailar@iu.edu::734447c7-e115-4b9e-ac2e-6a7cf3d12fb9" providerId="AD" clId="Web-{48B849ED-D667-EE3C-D0A3-409FD436D5B8}" dt="2022-10-22T01:28:19.457" v="469"/>
        <pc:sldMkLst>
          <pc:docMk/>
          <pc:sldMk cId="999895245" sldId="272"/>
        </pc:sldMkLst>
        <pc:spChg chg="del mod">
          <ac:chgData name="Mailarpwar, Aayush R" userId="S::aamailar@iu.edu::734447c7-e115-4b9e-ac2e-6a7cf3d12fb9" providerId="AD" clId="Web-{48B849ED-D667-EE3C-D0A3-409FD436D5B8}" dt="2022-10-22T01:04:15.118" v="38"/>
          <ac:spMkLst>
            <pc:docMk/>
            <pc:sldMk cId="999895245" sldId="272"/>
            <ac:spMk id="2" creationId="{4D52DE44-BB43-495D-339D-6C3EF0AE853E}"/>
          </ac:spMkLst>
        </pc:spChg>
        <pc:spChg chg="mod">
          <ac:chgData name="Mailarpwar, Aayush R" userId="S::aamailar@iu.edu::734447c7-e115-4b9e-ac2e-6a7cf3d12fb9" providerId="AD" clId="Web-{48B849ED-D667-EE3C-D0A3-409FD436D5B8}" dt="2022-10-22T01:08:12.955" v="193" actId="1076"/>
          <ac:spMkLst>
            <pc:docMk/>
            <pc:sldMk cId="999895245" sldId="272"/>
            <ac:spMk id="3" creationId="{3AFEBE6F-460F-CC81-A225-3E5A6077104D}"/>
          </ac:spMkLst>
        </pc:spChg>
        <pc:spChg chg="add">
          <ac:chgData name="Mailarpwar, Aayush R" userId="S::aamailar@iu.edu::734447c7-e115-4b9e-ac2e-6a7cf3d12fb9" providerId="AD" clId="Web-{48B849ED-D667-EE3C-D0A3-409FD436D5B8}" dt="2022-10-22T01:28:19.457" v="469"/>
          <ac:spMkLst>
            <pc:docMk/>
            <pc:sldMk cId="999895245" sldId="272"/>
            <ac:spMk id="7" creationId="{B0537AD3-4358-05BA-7765-46C85EBEE5BB}"/>
          </ac:spMkLst>
        </pc:spChg>
        <pc:picChg chg="add mod">
          <ac:chgData name="Mailarpwar, Aayush R" userId="S::aamailar@iu.edu::734447c7-e115-4b9e-ac2e-6a7cf3d12fb9" providerId="AD" clId="Web-{48B849ED-D667-EE3C-D0A3-409FD436D5B8}" dt="2022-10-22T01:09:49.865" v="202" actId="1076"/>
          <ac:picMkLst>
            <pc:docMk/>
            <pc:sldMk cId="999895245" sldId="272"/>
            <ac:picMk id="5" creationId="{04FA9790-788A-DA34-6BA9-5135BB4D13F9}"/>
          </ac:picMkLst>
        </pc:picChg>
      </pc:sldChg>
      <pc:sldChg chg="addSp delSp modSp add replId">
        <pc:chgData name="Mailarpwar, Aayush R" userId="S::aamailar@iu.edu::734447c7-e115-4b9e-ac2e-6a7cf3d12fb9" providerId="AD" clId="Web-{48B849ED-D667-EE3C-D0A3-409FD436D5B8}" dt="2022-10-22T01:26:04.559" v="461" actId="1076"/>
        <pc:sldMkLst>
          <pc:docMk/>
          <pc:sldMk cId="160649279" sldId="273"/>
        </pc:sldMkLst>
        <pc:spChg chg="del">
          <ac:chgData name="Mailarpwar, Aayush R" userId="S::aamailar@iu.edu::734447c7-e115-4b9e-ac2e-6a7cf3d12fb9" providerId="AD" clId="Web-{48B849ED-D667-EE3C-D0A3-409FD436D5B8}" dt="2022-10-22T01:15:53.426" v="267"/>
          <ac:spMkLst>
            <pc:docMk/>
            <pc:sldMk cId="160649279" sldId="273"/>
            <ac:spMk id="2" creationId="{44419100-585A-B885-74E6-C9B9B602844A}"/>
          </ac:spMkLst>
        </pc:spChg>
        <pc:spChg chg="add del mod">
          <ac:chgData name="Mailarpwar, Aayush R" userId="S::aamailar@iu.edu::734447c7-e115-4b9e-ac2e-6a7cf3d12fb9" providerId="AD" clId="Web-{48B849ED-D667-EE3C-D0A3-409FD436D5B8}" dt="2022-10-22T01:16:03.426" v="268"/>
          <ac:spMkLst>
            <pc:docMk/>
            <pc:sldMk cId="160649279" sldId="273"/>
            <ac:spMk id="5" creationId="{35946158-C80C-2DCD-49F3-8802FE3BED90}"/>
          </ac:spMkLst>
        </pc:spChg>
        <pc:spChg chg="mod">
          <ac:chgData name="Mailarpwar, Aayush R" userId="S::aamailar@iu.edu::734447c7-e115-4b9e-ac2e-6a7cf3d12fb9" providerId="AD" clId="Web-{48B849ED-D667-EE3C-D0A3-409FD436D5B8}" dt="2022-10-22T01:20:20.006" v="350" actId="1076"/>
          <ac:spMkLst>
            <pc:docMk/>
            <pc:sldMk cId="160649279" sldId="273"/>
            <ac:spMk id="7" creationId="{04929886-1F30-30ED-0BAD-C32D34AF3A51}"/>
          </ac:spMkLst>
        </pc:spChg>
        <pc:graphicFrameChg chg="add mod modGraphic">
          <ac:chgData name="Mailarpwar, Aayush R" userId="S::aamailar@iu.edu::734447c7-e115-4b9e-ac2e-6a7cf3d12fb9" providerId="AD" clId="Web-{48B849ED-D667-EE3C-D0A3-409FD436D5B8}" dt="2022-10-22T01:21:25.884" v="387" actId="1076"/>
          <ac:graphicFrameMkLst>
            <pc:docMk/>
            <pc:sldMk cId="160649279" sldId="273"/>
            <ac:graphicFrameMk id="9" creationId="{1736C298-30DE-CBD0-49F1-ED3F8A6B35A0}"/>
          </ac:graphicFrameMkLst>
        </pc:graphicFrameChg>
        <pc:graphicFrameChg chg="del">
          <ac:chgData name="Mailarpwar, Aayush R" userId="S::aamailar@iu.edu::734447c7-e115-4b9e-ac2e-6a7cf3d12fb9" providerId="AD" clId="Web-{48B849ED-D667-EE3C-D0A3-409FD436D5B8}" dt="2022-10-22T01:16:31.912" v="277"/>
          <ac:graphicFrameMkLst>
            <pc:docMk/>
            <pc:sldMk cId="160649279" sldId="273"/>
            <ac:graphicFrameMk id="10" creationId="{2BC63066-C7D2-07B6-C643-7CBA1491C1CF}"/>
          </ac:graphicFrameMkLst>
        </pc:graphicFrameChg>
        <pc:graphicFrameChg chg="del mod modGraphic">
          <ac:chgData name="Mailarpwar, Aayush R" userId="S::aamailar@iu.edu::734447c7-e115-4b9e-ac2e-6a7cf3d12fb9" providerId="AD" clId="Web-{48B849ED-D667-EE3C-D0A3-409FD436D5B8}" dt="2022-10-22T01:16:36.709" v="280"/>
          <ac:graphicFrameMkLst>
            <pc:docMk/>
            <pc:sldMk cId="160649279" sldId="273"/>
            <ac:graphicFrameMk id="14" creationId="{02999668-B9E1-5FF0-3B9E-E65F9032DF48}"/>
          </ac:graphicFrameMkLst>
        </pc:graphicFrameChg>
        <pc:graphicFrameChg chg="add mod modGraphic">
          <ac:chgData name="Mailarpwar, Aayush R" userId="S::aamailar@iu.edu::734447c7-e115-4b9e-ac2e-6a7cf3d12fb9" providerId="AD" clId="Web-{48B849ED-D667-EE3C-D0A3-409FD436D5B8}" dt="2022-10-22T01:25:11.760" v="456" actId="1076"/>
          <ac:graphicFrameMkLst>
            <pc:docMk/>
            <pc:sldMk cId="160649279" sldId="273"/>
            <ac:graphicFrameMk id="16" creationId="{6B17A0C2-8D62-35C5-CB3D-914D14601FAE}"/>
          </ac:graphicFrameMkLst>
        </pc:graphicFrameChg>
        <pc:picChg chg="add mod">
          <ac:chgData name="Mailarpwar, Aayush R" userId="S::aamailar@iu.edu::734447c7-e115-4b9e-ac2e-6a7cf3d12fb9" providerId="AD" clId="Web-{48B849ED-D667-EE3C-D0A3-409FD436D5B8}" dt="2022-10-22T01:25:40.839" v="458" actId="1076"/>
          <ac:picMkLst>
            <pc:docMk/>
            <pc:sldMk cId="160649279" sldId="273"/>
            <ac:picMk id="17" creationId="{1E65A8B4-331F-107A-E387-562A54973C49}"/>
          </ac:picMkLst>
        </pc:picChg>
        <pc:picChg chg="add mod">
          <ac:chgData name="Mailarpwar, Aayush R" userId="S::aamailar@iu.edu::734447c7-e115-4b9e-ac2e-6a7cf3d12fb9" providerId="AD" clId="Web-{48B849ED-D667-EE3C-D0A3-409FD436D5B8}" dt="2022-10-22T01:26:04.559" v="461" actId="1076"/>
          <ac:picMkLst>
            <pc:docMk/>
            <pc:sldMk cId="160649279" sldId="273"/>
            <ac:picMk id="18" creationId="{17A63668-1EB6-78D6-93E3-30D6C9041A2D}"/>
          </ac:picMkLst>
        </pc:picChg>
      </pc:sldChg>
      <pc:sldChg chg="addSp delSp modSp add replId">
        <pc:chgData name="Mailarpwar, Aayush R" userId="S::aamailar@iu.edu::734447c7-e115-4b9e-ac2e-6a7cf3d12fb9" providerId="AD" clId="Web-{48B849ED-D667-EE3C-D0A3-409FD436D5B8}" dt="2022-10-22T01:26:48.498" v="465" actId="1076"/>
        <pc:sldMkLst>
          <pc:docMk/>
          <pc:sldMk cId="2132069332" sldId="274"/>
        </pc:sldMkLst>
        <pc:spChg chg="del">
          <ac:chgData name="Mailarpwar, Aayush R" userId="S::aamailar@iu.edu::734447c7-e115-4b9e-ac2e-6a7cf3d12fb9" providerId="AD" clId="Web-{48B849ED-D667-EE3C-D0A3-409FD436D5B8}" dt="2022-10-22T01:16:58.647" v="284"/>
          <ac:spMkLst>
            <pc:docMk/>
            <pc:sldMk cId="2132069332" sldId="274"/>
            <ac:spMk id="2" creationId="{44419100-585A-B885-74E6-C9B9B602844A}"/>
          </ac:spMkLst>
        </pc:spChg>
        <pc:spChg chg="add del mod">
          <ac:chgData name="Mailarpwar, Aayush R" userId="S::aamailar@iu.edu::734447c7-e115-4b9e-ac2e-6a7cf3d12fb9" providerId="AD" clId="Web-{48B849ED-D667-EE3C-D0A3-409FD436D5B8}" dt="2022-10-22T01:17:05.069" v="285"/>
          <ac:spMkLst>
            <pc:docMk/>
            <pc:sldMk cId="2132069332" sldId="274"/>
            <ac:spMk id="5" creationId="{C4B214D6-D1F8-7DB2-0E6E-B6ADCE3DB6F3}"/>
          </ac:spMkLst>
        </pc:spChg>
        <pc:spChg chg="del">
          <ac:chgData name="Mailarpwar, Aayush R" userId="S::aamailar@iu.edu::734447c7-e115-4b9e-ac2e-6a7cf3d12fb9" providerId="AD" clId="Web-{48B849ED-D667-EE3C-D0A3-409FD436D5B8}" dt="2022-10-22T01:17:37.399" v="301"/>
          <ac:spMkLst>
            <pc:docMk/>
            <pc:sldMk cId="2132069332" sldId="274"/>
            <ac:spMk id="7" creationId="{04929886-1F30-30ED-0BAD-C32D34AF3A51}"/>
          </ac:spMkLst>
        </pc:spChg>
        <pc:spChg chg="add mod">
          <ac:chgData name="Mailarpwar, Aayush R" userId="S::aamailar@iu.edu::734447c7-e115-4b9e-ac2e-6a7cf3d12fb9" providerId="AD" clId="Web-{48B849ED-D667-EE3C-D0A3-409FD436D5B8}" dt="2022-10-22T01:22:03.565" v="404" actId="1076"/>
          <ac:spMkLst>
            <pc:docMk/>
            <pc:sldMk cId="2132069332" sldId="274"/>
            <ac:spMk id="18" creationId="{74A1525A-8128-5638-8279-F7D991892BB6}"/>
          </ac:spMkLst>
        </pc:spChg>
        <pc:graphicFrameChg chg="add mod modGraphic">
          <ac:chgData name="Mailarpwar, Aayush R" userId="S::aamailar@iu.edu::734447c7-e115-4b9e-ac2e-6a7cf3d12fb9" providerId="AD" clId="Web-{48B849ED-D667-EE3C-D0A3-409FD436D5B8}" dt="2022-10-22T01:23:08.693" v="442"/>
          <ac:graphicFrameMkLst>
            <pc:docMk/>
            <pc:sldMk cId="2132069332" sldId="274"/>
            <ac:graphicFrameMk id="9" creationId="{BC3512A2-2A61-5C9B-09AF-2F866611A732}"/>
          </ac:graphicFrameMkLst>
        </pc:graphicFrameChg>
        <pc:graphicFrameChg chg="del mod modGraphic">
          <ac:chgData name="Mailarpwar, Aayush R" userId="S::aamailar@iu.edu::734447c7-e115-4b9e-ac2e-6a7cf3d12fb9" providerId="AD" clId="Web-{48B849ED-D667-EE3C-D0A3-409FD436D5B8}" dt="2022-10-22T01:17:49.462" v="302"/>
          <ac:graphicFrameMkLst>
            <pc:docMk/>
            <pc:sldMk cId="2132069332" sldId="274"/>
            <ac:graphicFrameMk id="10" creationId="{2BC63066-C7D2-07B6-C643-7CBA1491C1CF}"/>
          </ac:graphicFrameMkLst>
        </pc:graphicFrameChg>
        <pc:graphicFrameChg chg="del">
          <ac:chgData name="Mailarpwar, Aayush R" userId="S::aamailar@iu.edu::734447c7-e115-4b9e-ac2e-6a7cf3d12fb9" providerId="AD" clId="Web-{48B849ED-D667-EE3C-D0A3-409FD436D5B8}" dt="2022-10-22T01:17:37.399" v="300"/>
          <ac:graphicFrameMkLst>
            <pc:docMk/>
            <pc:sldMk cId="2132069332" sldId="274"/>
            <ac:graphicFrameMk id="14" creationId="{02999668-B9E1-5FF0-3B9E-E65F9032DF48}"/>
          </ac:graphicFrameMkLst>
        </pc:graphicFrameChg>
        <pc:graphicFrameChg chg="add mod modGraphic">
          <ac:chgData name="Mailarpwar, Aayush R" userId="S::aamailar@iu.edu::734447c7-e115-4b9e-ac2e-6a7cf3d12fb9" providerId="AD" clId="Web-{48B849ED-D667-EE3C-D0A3-409FD436D5B8}" dt="2022-10-22T01:23:01.864" v="438"/>
          <ac:graphicFrameMkLst>
            <pc:docMk/>
            <pc:sldMk cId="2132069332" sldId="274"/>
            <ac:graphicFrameMk id="16" creationId="{C5541CD1-BB11-F7FC-735C-9D61E3043201}"/>
          </ac:graphicFrameMkLst>
        </pc:graphicFrameChg>
        <pc:picChg chg="add del mod">
          <ac:chgData name="Mailarpwar, Aayush R" userId="S::aamailar@iu.edu::734447c7-e115-4b9e-ac2e-6a7cf3d12fb9" providerId="AD" clId="Web-{48B849ED-D667-EE3C-D0A3-409FD436D5B8}" dt="2022-10-22T01:24:04.382" v="445"/>
          <ac:picMkLst>
            <pc:docMk/>
            <pc:sldMk cId="2132069332" sldId="274"/>
            <ac:picMk id="19" creationId="{EB7F15AA-4E47-C96B-A436-5E0F28A6497F}"/>
          </ac:picMkLst>
        </pc:picChg>
        <pc:picChg chg="add mod">
          <ac:chgData name="Mailarpwar, Aayush R" userId="S::aamailar@iu.edu::734447c7-e115-4b9e-ac2e-6a7cf3d12fb9" providerId="AD" clId="Web-{48B849ED-D667-EE3C-D0A3-409FD436D5B8}" dt="2022-10-22T01:26:26.325" v="463" actId="1076"/>
          <ac:picMkLst>
            <pc:docMk/>
            <pc:sldMk cId="2132069332" sldId="274"/>
            <ac:picMk id="20" creationId="{061D8F56-F535-D45D-BFAE-18551081FB59}"/>
          </ac:picMkLst>
        </pc:picChg>
        <pc:picChg chg="add mod">
          <ac:chgData name="Mailarpwar, Aayush R" userId="S::aamailar@iu.edu::734447c7-e115-4b9e-ac2e-6a7cf3d12fb9" providerId="AD" clId="Web-{48B849ED-D667-EE3C-D0A3-409FD436D5B8}" dt="2022-10-22T01:26:48.498" v="465" actId="1076"/>
          <ac:picMkLst>
            <pc:docMk/>
            <pc:sldMk cId="2132069332" sldId="274"/>
            <ac:picMk id="21" creationId="{20D2D76D-6983-FD90-26DD-D80DC1E34647}"/>
          </ac:picMkLst>
        </pc:picChg>
      </pc:sldChg>
    </pc:docChg>
  </pc:docChgLst>
  <pc:docChgLst>
    <pc:chgData name="Mailarpwar, Aayush R" userId="S::aamailar@iu.edu::734447c7-e115-4b9e-ac2e-6a7cf3d12fb9" providerId="AD" clId="Web-{DFA6C0F7-9581-3FE3-368B-009B6A3A60E6}"/>
    <pc:docChg chg="addSld delSld modSld sldOrd modMainMaster">
      <pc:chgData name="Mailarpwar, Aayush R" userId="S::aamailar@iu.edu::734447c7-e115-4b9e-ac2e-6a7cf3d12fb9" providerId="AD" clId="Web-{DFA6C0F7-9581-3FE3-368B-009B6A3A60E6}" dt="2022-10-20T16:49:52.462" v="474" actId="1076"/>
      <pc:docMkLst>
        <pc:docMk/>
      </pc:docMkLst>
      <pc:sldChg chg="addSp modSp">
        <pc:chgData name="Mailarpwar, Aayush R" userId="S::aamailar@iu.edu::734447c7-e115-4b9e-ac2e-6a7cf3d12fb9" providerId="AD" clId="Web-{DFA6C0F7-9581-3FE3-368B-009B6A3A60E6}" dt="2022-10-20T16:32:04.887" v="37"/>
        <pc:sldMkLst>
          <pc:docMk/>
          <pc:sldMk cId="109857222" sldId="256"/>
        </pc:sldMkLst>
        <pc:spChg chg="add mod">
          <ac:chgData name="Mailarpwar, Aayush R" userId="S::aamailar@iu.edu::734447c7-e115-4b9e-ac2e-6a7cf3d12fb9" providerId="AD" clId="Web-{DFA6C0F7-9581-3FE3-368B-009B6A3A60E6}" dt="2022-10-20T16:32:04.887" v="37"/>
          <ac:spMkLst>
            <pc:docMk/>
            <pc:sldMk cId="109857222" sldId="256"/>
            <ac:spMk id="5" creationId="{311688A8-24A8-64EE-5945-1F62F959771A}"/>
          </ac:spMkLst>
        </pc:spChg>
      </pc:sldChg>
      <pc:sldChg chg="addSp modSp">
        <pc:chgData name="Mailarpwar, Aayush R" userId="S::aamailar@iu.edu::734447c7-e115-4b9e-ac2e-6a7cf3d12fb9" providerId="AD" clId="Web-{DFA6C0F7-9581-3FE3-368B-009B6A3A60E6}" dt="2022-10-20T16:32:26.278" v="40" actId="1076"/>
        <pc:sldMkLst>
          <pc:docMk/>
          <pc:sldMk cId="3555131211" sldId="257"/>
        </pc:sldMkLst>
        <pc:spChg chg="mod">
          <ac:chgData name="Mailarpwar, Aayush R" userId="S::aamailar@iu.edu::734447c7-e115-4b9e-ac2e-6a7cf3d12fb9" providerId="AD" clId="Web-{DFA6C0F7-9581-3FE3-368B-009B6A3A60E6}" dt="2022-10-20T16:23:04.372" v="0"/>
          <ac:spMkLst>
            <pc:docMk/>
            <pc:sldMk cId="3555131211" sldId="257"/>
            <ac:spMk id="3" creationId="{41410209-4B3C-941F-71B4-647ADE1C7A10}"/>
          </ac:spMkLst>
        </pc:spChg>
        <pc:spChg chg="add mod">
          <ac:chgData name="Mailarpwar, Aayush R" userId="S::aamailar@iu.edu::734447c7-e115-4b9e-ac2e-6a7cf3d12fb9" providerId="AD" clId="Web-{DFA6C0F7-9581-3FE3-368B-009B6A3A60E6}" dt="2022-10-20T16:32:26.278" v="40" actId="1076"/>
          <ac:spMkLst>
            <pc:docMk/>
            <pc:sldMk cId="3555131211" sldId="257"/>
            <ac:spMk id="4" creationId="{CB0FF73D-D552-5FF5-4AF0-C398E8B32C5E}"/>
          </ac:spMkLst>
        </pc:spChg>
        <pc:spChg chg="add mod">
          <ac:chgData name="Mailarpwar, Aayush R" userId="S::aamailar@iu.edu::734447c7-e115-4b9e-ac2e-6a7cf3d12fb9" providerId="AD" clId="Web-{DFA6C0F7-9581-3FE3-368B-009B6A3A60E6}" dt="2022-10-20T16:32:01.574" v="36"/>
          <ac:spMkLst>
            <pc:docMk/>
            <pc:sldMk cId="3555131211" sldId="257"/>
            <ac:spMk id="5" creationId="{375B78A9-3EA0-BC8E-74DF-97B45F6FC967}"/>
          </ac:spMkLst>
        </pc:spChg>
      </pc:sldChg>
      <pc:sldChg chg="addSp modSp mod setBg">
        <pc:chgData name="Mailarpwar, Aayush R" userId="S::aamailar@iu.edu::734447c7-e115-4b9e-ac2e-6a7cf3d12fb9" providerId="AD" clId="Web-{DFA6C0F7-9581-3FE3-368B-009B6A3A60E6}" dt="2022-10-20T16:32:29.606" v="41"/>
        <pc:sldMkLst>
          <pc:docMk/>
          <pc:sldMk cId="198688835" sldId="258"/>
        </pc:sldMkLst>
        <pc:spChg chg="mod">
          <ac:chgData name="Mailarpwar, Aayush R" userId="S::aamailar@iu.edu::734447c7-e115-4b9e-ac2e-6a7cf3d12fb9" providerId="AD" clId="Web-{DFA6C0F7-9581-3FE3-368B-009B6A3A60E6}" dt="2022-10-20T16:24:39.656" v="7"/>
          <ac:spMkLst>
            <pc:docMk/>
            <pc:sldMk cId="198688835" sldId="258"/>
            <ac:spMk id="2" creationId="{B28958D3-284A-FA19-389D-61F51F2A05DC}"/>
          </ac:spMkLst>
        </pc:spChg>
        <pc:spChg chg="mod">
          <ac:chgData name="Mailarpwar, Aayush R" userId="S::aamailar@iu.edu::734447c7-e115-4b9e-ac2e-6a7cf3d12fb9" providerId="AD" clId="Web-{DFA6C0F7-9581-3FE3-368B-009B6A3A60E6}" dt="2022-10-20T16:24:39.656" v="7"/>
          <ac:spMkLst>
            <pc:docMk/>
            <pc:sldMk cId="198688835" sldId="258"/>
            <ac:spMk id="3" creationId="{0DE21E8B-F3C4-4A7E-CBDB-02F878211F5D}"/>
          </ac:spMkLst>
        </pc:spChg>
        <pc:spChg chg="add mod">
          <ac:chgData name="Mailarpwar, Aayush R" userId="S::aamailar@iu.edu::734447c7-e115-4b9e-ac2e-6a7cf3d12fb9" providerId="AD" clId="Web-{DFA6C0F7-9581-3FE3-368B-009B6A3A60E6}" dt="2022-10-20T16:32:04.887" v="37"/>
          <ac:spMkLst>
            <pc:docMk/>
            <pc:sldMk cId="198688835" sldId="258"/>
            <ac:spMk id="5" creationId="{55642495-90FC-EBEA-25F0-8E7A4D8E950A}"/>
          </ac:spMkLst>
        </pc:spChg>
        <pc:spChg chg="add">
          <ac:chgData name="Mailarpwar, Aayush R" userId="S::aamailar@iu.edu::734447c7-e115-4b9e-ac2e-6a7cf3d12fb9" providerId="AD" clId="Web-{DFA6C0F7-9581-3FE3-368B-009B6A3A60E6}" dt="2022-10-20T16:32:29.606" v="41"/>
          <ac:spMkLst>
            <pc:docMk/>
            <pc:sldMk cId="198688835" sldId="258"/>
            <ac:spMk id="7" creationId="{9D16EE1E-3AEE-80A6-C665-4A320AF339D1}"/>
          </ac:spMkLst>
        </pc:spChg>
        <pc:spChg chg="add">
          <ac:chgData name="Mailarpwar, Aayush R" userId="S::aamailar@iu.edu::734447c7-e115-4b9e-ac2e-6a7cf3d12fb9" providerId="AD" clId="Web-{DFA6C0F7-9581-3FE3-368B-009B6A3A60E6}" dt="2022-10-20T16:24:39.656" v="7"/>
          <ac:spMkLst>
            <pc:docMk/>
            <pc:sldMk cId="198688835" sldId="258"/>
            <ac:spMk id="9" creationId="{22171661-0838-4942-A149-8C1B789266A2}"/>
          </ac:spMkLst>
        </pc:spChg>
        <pc:picChg chg="add mod">
          <ac:chgData name="Mailarpwar, Aayush R" userId="S::aamailar@iu.edu::734447c7-e115-4b9e-ac2e-6a7cf3d12fb9" providerId="AD" clId="Web-{DFA6C0F7-9581-3FE3-368B-009B6A3A60E6}" dt="2022-10-20T16:24:44.844" v="8" actId="14100"/>
          <ac:picMkLst>
            <pc:docMk/>
            <pc:sldMk cId="198688835" sldId="258"/>
            <ac:picMk id="4" creationId="{916CF0BF-4799-C561-91AA-3644F465479A}"/>
          </ac:picMkLst>
        </pc:picChg>
        <pc:cxnChg chg="add">
          <ac:chgData name="Mailarpwar, Aayush R" userId="S::aamailar@iu.edu::734447c7-e115-4b9e-ac2e-6a7cf3d12fb9" providerId="AD" clId="Web-{DFA6C0F7-9581-3FE3-368B-009B6A3A60E6}" dt="2022-10-20T16:24:39.656" v="7"/>
          <ac:cxnSpMkLst>
            <pc:docMk/>
            <pc:sldMk cId="198688835" sldId="258"/>
            <ac:cxnSpMk id="11" creationId="{BB04A404-AF1E-4EC9-AF7D-46C68BFCEBB6}"/>
          </ac:cxnSpMkLst>
        </pc:cxnChg>
        <pc:cxnChg chg="add">
          <ac:chgData name="Mailarpwar, Aayush R" userId="S::aamailar@iu.edu::734447c7-e115-4b9e-ac2e-6a7cf3d12fb9" providerId="AD" clId="Web-{DFA6C0F7-9581-3FE3-368B-009B6A3A60E6}" dt="2022-10-20T16:24:39.656" v="7"/>
          <ac:cxnSpMkLst>
            <pc:docMk/>
            <pc:sldMk cId="198688835" sldId="258"/>
            <ac:cxnSpMk id="13" creationId="{B1874503-FE8B-408C-ABAF-2B72BAC29666}"/>
          </ac:cxnSpMkLst>
        </pc:cxnChg>
      </pc:sldChg>
      <pc:sldChg chg="addSp modSp">
        <pc:chgData name="Mailarpwar, Aayush R" userId="S::aamailar@iu.edu::734447c7-e115-4b9e-ac2e-6a7cf3d12fb9" providerId="AD" clId="Web-{DFA6C0F7-9581-3FE3-368B-009B6A3A60E6}" dt="2022-10-20T16:32:04.887" v="37"/>
        <pc:sldMkLst>
          <pc:docMk/>
          <pc:sldMk cId="253963132" sldId="259"/>
        </pc:sldMkLst>
        <pc:spChg chg="add mod">
          <ac:chgData name="Mailarpwar, Aayush R" userId="S::aamailar@iu.edu::734447c7-e115-4b9e-ac2e-6a7cf3d12fb9" providerId="AD" clId="Web-{DFA6C0F7-9581-3FE3-368B-009B6A3A60E6}" dt="2022-10-20T16:32:04.887" v="37"/>
          <ac:spMkLst>
            <pc:docMk/>
            <pc:sldMk cId="253963132" sldId="259"/>
            <ac:spMk id="4" creationId="{AD13CC63-93E2-9ADF-0C9C-B8E47E9657D8}"/>
          </ac:spMkLst>
        </pc:spChg>
      </pc:sldChg>
      <pc:sldChg chg="addSp modSp">
        <pc:chgData name="Mailarpwar, Aayush R" userId="S::aamailar@iu.edu::734447c7-e115-4b9e-ac2e-6a7cf3d12fb9" providerId="AD" clId="Web-{DFA6C0F7-9581-3FE3-368B-009B6A3A60E6}" dt="2022-10-20T16:32:39.950" v="47" actId="20577"/>
        <pc:sldMkLst>
          <pc:docMk/>
          <pc:sldMk cId="2013437002" sldId="260"/>
        </pc:sldMkLst>
        <pc:spChg chg="mod">
          <ac:chgData name="Mailarpwar, Aayush R" userId="S::aamailar@iu.edu::734447c7-e115-4b9e-ac2e-6a7cf3d12fb9" providerId="AD" clId="Web-{DFA6C0F7-9581-3FE3-368B-009B6A3A60E6}" dt="2022-10-20T16:26:11.127" v="21" actId="1076"/>
          <ac:spMkLst>
            <pc:docMk/>
            <pc:sldMk cId="2013437002" sldId="260"/>
            <ac:spMk id="2" creationId="{14224255-1D56-70B1-B2CC-4869F3A6890D}"/>
          </ac:spMkLst>
        </pc:spChg>
        <pc:spChg chg="add mod">
          <ac:chgData name="Mailarpwar, Aayush R" userId="S::aamailar@iu.edu::734447c7-e115-4b9e-ac2e-6a7cf3d12fb9" providerId="AD" clId="Web-{DFA6C0F7-9581-3FE3-368B-009B6A3A60E6}" dt="2022-10-20T16:32:04.887" v="37"/>
          <ac:spMkLst>
            <pc:docMk/>
            <pc:sldMk cId="2013437002" sldId="260"/>
            <ac:spMk id="3" creationId="{A0DDAEBA-6A22-F363-E2CE-AA23A8886AEA}"/>
          </ac:spMkLst>
        </pc:spChg>
        <pc:spChg chg="add mod">
          <ac:chgData name="Mailarpwar, Aayush R" userId="S::aamailar@iu.edu::734447c7-e115-4b9e-ac2e-6a7cf3d12fb9" providerId="AD" clId="Web-{DFA6C0F7-9581-3FE3-368B-009B6A3A60E6}" dt="2022-10-20T16:32:39.950" v="47" actId="20577"/>
          <ac:spMkLst>
            <pc:docMk/>
            <pc:sldMk cId="2013437002" sldId="260"/>
            <ac:spMk id="6" creationId="{45722CAF-D6A0-AE79-D83F-9C204733F27D}"/>
          </ac:spMkLst>
        </pc:spChg>
        <pc:picChg chg="mod ord">
          <ac:chgData name="Mailarpwar, Aayush R" userId="S::aamailar@iu.edu::734447c7-e115-4b9e-ac2e-6a7cf3d12fb9" providerId="AD" clId="Web-{DFA6C0F7-9581-3FE3-368B-009B6A3A60E6}" dt="2022-10-20T16:26:24.971" v="22" actId="1076"/>
          <ac:picMkLst>
            <pc:docMk/>
            <pc:sldMk cId="2013437002" sldId="260"/>
            <ac:picMk id="4" creationId="{B2F88A04-A43F-0805-5400-89557DB67315}"/>
          </ac:picMkLst>
        </pc:picChg>
      </pc:sldChg>
      <pc:sldChg chg="addSp modSp ord">
        <pc:chgData name="Mailarpwar, Aayush R" userId="S::aamailar@iu.edu::734447c7-e115-4b9e-ac2e-6a7cf3d12fb9" providerId="AD" clId="Web-{DFA6C0F7-9581-3FE3-368B-009B6A3A60E6}" dt="2022-10-20T16:43:00.014" v="296" actId="20577"/>
        <pc:sldMkLst>
          <pc:docMk/>
          <pc:sldMk cId="2516125010" sldId="261"/>
        </pc:sldMkLst>
        <pc:spChg chg="mod">
          <ac:chgData name="Mailarpwar, Aayush R" userId="S::aamailar@iu.edu::734447c7-e115-4b9e-ac2e-6a7cf3d12fb9" providerId="AD" clId="Web-{DFA6C0F7-9581-3FE3-368B-009B6A3A60E6}" dt="2022-10-20T16:36:42.285" v="65" actId="1076"/>
          <ac:spMkLst>
            <pc:docMk/>
            <pc:sldMk cId="2516125010" sldId="261"/>
            <ac:spMk id="2" creationId="{14224255-1D56-70B1-B2CC-4869F3A6890D}"/>
          </ac:spMkLst>
        </pc:spChg>
        <pc:spChg chg="mod">
          <ac:chgData name="Mailarpwar, Aayush R" userId="S::aamailar@iu.edu::734447c7-e115-4b9e-ac2e-6a7cf3d12fb9" providerId="AD" clId="Web-{DFA6C0F7-9581-3FE3-368B-009B6A3A60E6}" dt="2022-10-20T16:43:00.014" v="296" actId="20577"/>
          <ac:spMkLst>
            <pc:docMk/>
            <pc:sldMk cId="2516125010" sldId="261"/>
            <ac:spMk id="3" creationId="{766B8E28-DF6B-6245-261A-60CC249C9D0A}"/>
          </ac:spMkLst>
        </pc:spChg>
        <pc:spChg chg="add mod">
          <ac:chgData name="Mailarpwar, Aayush R" userId="S::aamailar@iu.edu::734447c7-e115-4b9e-ac2e-6a7cf3d12fb9" providerId="AD" clId="Web-{DFA6C0F7-9581-3FE3-368B-009B6A3A60E6}" dt="2022-10-20T16:32:04.887" v="37"/>
          <ac:spMkLst>
            <pc:docMk/>
            <pc:sldMk cId="2516125010" sldId="261"/>
            <ac:spMk id="4" creationId="{7B8851F9-6827-392B-B93D-FE921F965599}"/>
          </ac:spMkLst>
        </pc:spChg>
        <pc:spChg chg="add mod">
          <ac:chgData name="Mailarpwar, Aayush R" userId="S::aamailar@iu.edu::734447c7-e115-4b9e-ac2e-6a7cf3d12fb9" providerId="AD" clId="Web-{DFA6C0F7-9581-3FE3-368B-009B6A3A60E6}" dt="2022-10-20T16:33:19.279" v="63" actId="14100"/>
          <ac:spMkLst>
            <pc:docMk/>
            <pc:sldMk cId="2516125010" sldId="261"/>
            <ac:spMk id="6" creationId="{11AF9CAD-8658-274A-B767-5299DEB97426}"/>
          </ac:spMkLst>
        </pc:spChg>
      </pc:sldChg>
      <pc:sldChg chg="addSp modSp">
        <pc:chgData name="Mailarpwar, Aayush R" userId="S::aamailar@iu.edu::734447c7-e115-4b9e-ac2e-6a7cf3d12fb9" providerId="AD" clId="Web-{DFA6C0F7-9581-3FE3-368B-009B6A3A60E6}" dt="2022-10-20T16:33:02.748" v="49"/>
        <pc:sldMkLst>
          <pc:docMk/>
          <pc:sldMk cId="1091279005" sldId="262"/>
        </pc:sldMkLst>
        <pc:spChg chg="add mod">
          <ac:chgData name="Mailarpwar, Aayush R" userId="S::aamailar@iu.edu::734447c7-e115-4b9e-ac2e-6a7cf3d12fb9" providerId="AD" clId="Web-{DFA6C0F7-9581-3FE3-368B-009B6A3A60E6}" dt="2022-10-20T16:32:04.887" v="37"/>
          <ac:spMkLst>
            <pc:docMk/>
            <pc:sldMk cId="1091279005" sldId="262"/>
            <ac:spMk id="4" creationId="{5221E145-44AE-64A1-3AFE-12A81CD37FD4}"/>
          </ac:spMkLst>
        </pc:spChg>
        <pc:spChg chg="add">
          <ac:chgData name="Mailarpwar, Aayush R" userId="S::aamailar@iu.edu::734447c7-e115-4b9e-ac2e-6a7cf3d12fb9" providerId="AD" clId="Web-{DFA6C0F7-9581-3FE3-368B-009B6A3A60E6}" dt="2022-10-20T16:33:02.748" v="49"/>
          <ac:spMkLst>
            <pc:docMk/>
            <pc:sldMk cId="1091279005" sldId="262"/>
            <ac:spMk id="6" creationId="{720C6BD0-9C5B-45BB-EBA3-5B65B7AD6260}"/>
          </ac:spMkLst>
        </pc:spChg>
      </pc:sldChg>
      <pc:sldChg chg="addSp modSp">
        <pc:chgData name="Mailarpwar, Aayush R" userId="S::aamailar@iu.edu::734447c7-e115-4b9e-ac2e-6a7cf3d12fb9" providerId="AD" clId="Web-{DFA6C0F7-9581-3FE3-368B-009B6A3A60E6}" dt="2022-10-20T16:32:04.887" v="37"/>
        <pc:sldMkLst>
          <pc:docMk/>
          <pc:sldMk cId="2473213765" sldId="263"/>
        </pc:sldMkLst>
        <pc:spChg chg="add mod">
          <ac:chgData name="Mailarpwar, Aayush R" userId="S::aamailar@iu.edu::734447c7-e115-4b9e-ac2e-6a7cf3d12fb9" providerId="AD" clId="Web-{DFA6C0F7-9581-3FE3-368B-009B6A3A60E6}" dt="2022-10-20T16:32:04.887" v="37"/>
          <ac:spMkLst>
            <pc:docMk/>
            <pc:sldMk cId="2473213765" sldId="263"/>
            <ac:spMk id="4" creationId="{1D0D9ECD-C947-DFF5-4DB4-9D054DCA6AA0}"/>
          </ac:spMkLst>
        </pc:spChg>
      </pc:sldChg>
      <pc:sldChg chg="addSp modSp add replId">
        <pc:chgData name="Mailarpwar, Aayush R" userId="S::aamailar@iu.edu::734447c7-e115-4b9e-ac2e-6a7cf3d12fb9" providerId="AD" clId="Web-{DFA6C0F7-9581-3FE3-368B-009B6A3A60E6}" dt="2022-10-20T16:49:52.462" v="474" actId="1076"/>
        <pc:sldMkLst>
          <pc:docMk/>
          <pc:sldMk cId="2497095640" sldId="264"/>
        </pc:sldMkLst>
        <pc:spChg chg="mod">
          <ac:chgData name="Mailarpwar, Aayush R" userId="S::aamailar@iu.edu::734447c7-e115-4b9e-ac2e-6a7cf3d12fb9" providerId="AD" clId="Web-{DFA6C0F7-9581-3FE3-368B-009B6A3A60E6}" dt="2022-10-20T16:49:01.492" v="470" actId="14100"/>
          <ac:spMkLst>
            <pc:docMk/>
            <pc:sldMk cId="2497095640" sldId="264"/>
            <ac:spMk id="3" creationId="{766B8E28-DF6B-6245-261A-60CC249C9D0A}"/>
          </ac:spMkLst>
        </pc:spChg>
        <pc:picChg chg="add mod">
          <ac:chgData name="Mailarpwar, Aayush R" userId="S::aamailar@iu.edu::734447c7-e115-4b9e-ac2e-6a7cf3d12fb9" providerId="AD" clId="Web-{DFA6C0F7-9581-3FE3-368B-009B6A3A60E6}" dt="2022-10-20T16:49:05.117" v="472" actId="1076"/>
          <ac:picMkLst>
            <pc:docMk/>
            <pc:sldMk cId="2497095640" sldId="264"/>
            <ac:picMk id="5" creationId="{7D58418C-F3BC-5B61-69B8-2BE1E50957B2}"/>
          </ac:picMkLst>
        </pc:picChg>
        <pc:picChg chg="add mod">
          <ac:chgData name="Mailarpwar, Aayush R" userId="S::aamailar@iu.edu::734447c7-e115-4b9e-ac2e-6a7cf3d12fb9" providerId="AD" clId="Web-{DFA6C0F7-9581-3FE3-368B-009B6A3A60E6}" dt="2022-10-20T16:49:52.462" v="474" actId="1076"/>
          <ac:picMkLst>
            <pc:docMk/>
            <pc:sldMk cId="2497095640" sldId="264"/>
            <ac:picMk id="7" creationId="{DAE8200C-E0DA-1E28-42ED-800BFBB80BDA}"/>
          </ac:picMkLst>
        </pc:picChg>
      </pc:sldChg>
      <pc:sldChg chg="modSp new del">
        <pc:chgData name="Mailarpwar, Aayush R" userId="S::aamailar@iu.edu::734447c7-e115-4b9e-ac2e-6a7cf3d12fb9" providerId="AD" clId="Web-{DFA6C0F7-9581-3FE3-368B-009B6A3A60E6}" dt="2022-10-20T16:43:43.530" v="307"/>
        <pc:sldMkLst>
          <pc:docMk/>
          <pc:sldMk cId="2612698598" sldId="264"/>
        </pc:sldMkLst>
        <pc:spChg chg="mod">
          <ac:chgData name="Mailarpwar, Aayush R" userId="S::aamailar@iu.edu::734447c7-e115-4b9e-ac2e-6a7cf3d12fb9" providerId="AD" clId="Web-{DFA6C0F7-9581-3FE3-368B-009B6A3A60E6}" dt="2022-10-20T16:43:38.718" v="306" actId="20577"/>
          <ac:spMkLst>
            <pc:docMk/>
            <pc:sldMk cId="2612698598" sldId="264"/>
            <ac:spMk id="2" creationId="{E4562F21-B8FB-ACA1-E7FD-161A3CCE959E}"/>
          </ac:spMkLst>
        </pc:spChg>
      </pc:sldChg>
      <pc:sldMasterChg chg="mod modSldLayout">
        <pc:chgData name="Mailarpwar, Aayush R" userId="S::aamailar@iu.edu::734447c7-e115-4b9e-ac2e-6a7cf3d12fb9" providerId="AD" clId="Web-{DFA6C0F7-9581-3FE3-368B-009B6A3A60E6}" dt="2022-10-20T16:32:04.887" v="37"/>
        <pc:sldMasterMkLst>
          <pc:docMk/>
          <pc:sldMasterMk cId="502921923" sldId="2147483737"/>
        </pc:sldMasterMkLst>
        <pc:sldLayoutChg chg="mod">
          <pc:chgData name="Mailarpwar, Aayush R" userId="S::aamailar@iu.edu::734447c7-e115-4b9e-ac2e-6a7cf3d12fb9" providerId="AD" clId="Web-{DFA6C0F7-9581-3FE3-368B-009B6A3A60E6}" dt="2022-10-20T16:32:04.887" v="37"/>
          <pc:sldLayoutMkLst>
            <pc:docMk/>
            <pc:sldMasterMk cId="502921923" sldId="2147483737"/>
            <pc:sldLayoutMk cId="3794198868" sldId="2147483726"/>
          </pc:sldLayoutMkLst>
        </pc:sldLayoutChg>
        <pc:sldLayoutChg chg="mod">
          <pc:chgData name="Mailarpwar, Aayush R" userId="S::aamailar@iu.edu::734447c7-e115-4b9e-ac2e-6a7cf3d12fb9" providerId="AD" clId="Web-{DFA6C0F7-9581-3FE3-368B-009B6A3A60E6}" dt="2022-10-20T16:32:04.887" v="37"/>
          <pc:sldLayoutMkLst>
            <pc:docMk/>
            <pc:sldMasterMk cId="502921923" sldId="2147483737"/>
            <pc:sldLayoutMk cId="2896178171" sldId="2147483727"/>
          </pc:sldLayoutMkLst>
        </pc:sldLayoutChg>
        <pc:sldLayoutChg chg="mod">
          <pc:chgData name="Mailarpwar, Aayush R" userId="S::aamailar@iu.edu::734447c7-e115-4b9e-ac2e-6a7cf3d12fb9" providerId="AD" clId="Web-{DFA6C0F7-9581-3FE3-368B-009B6A3A60E6}" dt="2022-10-20T16:32:04.887" v="37"/>
          <pc:sldLayoutMkLst>
            <pc:docMk/>
            <pc:sldMasterMk cId="502921923" sldId="2147483737"/>
            <pc:sldLayoutMk cId="3678601363" sldId="2147483728"/>
          </pc:sldLayoutMkLst>
        </pc:sldLayoutChg>
        <pc:sldLayoutChg chg="mod">
          <pc:chgData name="Mailarpwar, Aayush R" userId="S::aamailar@iu.edu::734447c7-e115-4b9e-ac2e-6a7cf3d12fb9" providerId="AD" clId="Web-{DFA6C0F7-9581-3FE3-368B-009B6A3A60E6}" dt="2022-10-20T16:32:04.887" v="37"/>
          <pc:sldLayoutMkLst>
            <pc:docMk/>
            <pc:sldMasterMk cId="502921923" sldId="2147483737"/>
            <pc:sldLayoutMk cId="260673969" sldId="2147483729"/>
          </pc:sldLayoutMkLst>
        </pc:sldLayoutChg>
        <pc:sldLayoutChg chg="mod">
          <pc:chgData name="Mailarpwar, Aayush R" userId="S::aamailar@iu.edu::734447c7-e115-4b9e-ac2e-6a7cf3d12fb9" providerId="AD" clId="Web-{DFA6C0F7-9581-3FE3-368B-009B6A3A60E6}" dt="2022-10-20T16:32:04.887" v="37"/>
          <pc:sldLayoutMkLst>
            <pc:docMk/>
            <pc:sldMasterMk cId="502921923" sldId="2147483737"/>
            <pc:sldLayoutMk cId="820264730" sldId="2147483730"/>
          </pc:sldLayoutMkLst>
        </pc:sldLayoutChg>
        <pc:sldLayoutChg chg="mod">
          <pc:chgData name="Mailarpwar, Aayush R" userId="S::aamailar@iu.edu::734447c7-e115-4b9e-ac2e-6a7cf3d12fb9" providerId="AD" clId="Web-{DFA6C0F7-9581-3FE3-368B-009B6A3A60E6}" dt="2022-10-20T16:32:04.887" v="37"/>
          <pc:sldLayoutMkLst>
            <pc:docMk/>
            <pc:sldMasterMk cId="502921923" sldId="2147483737"/>
            <pc:sldLayoutMk cId="768282365" sldId="2147483731"/>
          </pc:sldLayoutMkLst>
        </pc:sldLayoutChg>
        <pc:sldLayoutChg chg="mod">
          <pc:chgData name="Mailarpwar, Aayush R" userId="S::aamailar@iu.edu::734447c7-e115-4b9e-ac2e-6a7cf3d12fb9" providerId="AD" clId="Web-{DFA6C0F7-9581-3FE3-368B-009B6A3A60E6}" dt="2022-10-20T16:32:04.887" v="37"/>
          <pc:sldLayoutMkLst>
            <pc:docMk/>
            <pc:sldMasterMk cId="502921923" sldId="2147483737"/>
            <pc:sldLayoutMk cId="1833938178" sldId="2147483732"/>
          </pc:sldLayoutMkLst>
        </pc:sldLayoutChg>
        <pc:sldLayoutChg chg="mod">
          <pc:chgData name="Mailarpwar, Aayush R" userId="S::aamailar@iu.edu::734447c7-e115-4b9e-ac2e-6a7cf3d12fb9" providerId="AD" clId="Web-{DFA6C0F7-9581-3FE3-368B-009B6A3A60E6}" dt="2022-10-20T16:32:04.887" v="37"/>
          <pc:sldLayoutMkLst>
            <pc:docMk/>
            <pc:sldMasterMk cId="502921923" sldId="2147483737"/>
            <pc:sldLayoutMk cId="1986158186" sldId="2147483733"/>
          </pc:sldLayoutMkLst>
        </pc:sldLayoutChg>
        <pc:sldLayoutChg chg="mod">
          <pc:chgData name="Mailarpwar, Aayush R" userId="S::aamailar@iu.edu::734447c7-e115-4b9e-ac2e-6a7cf3d12fb9" providerId="AD" clId="Web-{DFA6C0F7-9581-3FE3-368B-009B6A3A60E6}" dt="2022-10-20T16:32:04.887" v="37"/>
          <pc:sldLayoutMkLst>
            <pc:docMk/>
            <pc:sldMasterMk cId="502921923" sldId="2147483737"/>
            <pc:sldLayoutMk cId="873991267" sldId="2147483734"/>
          </pc:sldLayoutMkLst>
        </pc:sldLayoutChg>
        <pc:sldLayoutChg chg="mod">
          <pc:chgData name="Mailarpwar, Aayush R" userId="S::aamailar@iu.edu::734447c7-e115-4b9e-ac2e-6a7cf3d12fb9" providerId="AD" clId="Web-{DFA6C0F7-9581-3FE3-368B-009B6A3A60E6}" dt="2022-10-20T16:32:04.887" v="37"/>
          <pc:sldLayoutMkLst>
            <pc:docMk/>
            <pc:sldMasterMk cId="502921923" sldId="2147483737"/>
            <pc:sldLayoutMk cId="3176151297" sldId="2147483735"/>
          </pc:sldLayoutMkLst>
        </pc:sldLayoutChg>
        <pc:sldLayoutChg chg="mod">
          <pc:chgData name="Mailarpwar, Aayush R" userId="S::aamailar@iu.edu::734447c7-e115-4b9e-ac2e-6a7cf3d12fb9" providerId="AD" clId="Web-{DFA6C0F7-9581-3FE3-368B-009B6A3A60E6}" dt="2022-10-20T16:32:04.887" v="37"/>
          <pc:sldLayoutMkLst>
            <pc:docMk/>
            <pc:sldMasterMk cId="502921923" sldId="2147483737"/>
            <pc:sldLayoutMk cId="1639436061" sldId="2147483736"/>
          </pc:sldLayoutMkLst>
        </pc:sldLayoutChg>
      </pc:sldMasterChg>
    </pc:docChg>
  </pc:docChgLst>
  <pc:docChgLst>
    <pc:chgData name="Mailarpwar, Aayush R" userId="734447c7-e115-4b9e-ac2e-6a7cf3d12fb9" providerId="ADAL" clId="{A3912A93-24F7-4757-82BD-6A7BC61658A7}"/>
    <pc:docChg chg="undo custSel modSld">
      <pc:chgData name="Mailarpwar, Aayush R" userId="734447c7-e115-4b9e-ac2e-6a7cf3d12fb9" providerId="ADAL" clId="{A3912A93-24F7-4757-82BD-6A7BC61658A7}" dt="2022-10-20T16:52:27.429" v="18" actId="1076"/>
      <pc:docMkLst>
        <pc:docMk/>
      </pc:docMkLst>
      <pc:sldChg chg="addSp delSp modSp mod setBg">
        <pc:chgData name="Mailarpwar, Aayush R" userId="734447c7-e115-4b9e-ac2e-6a7cf3d12fb9" providerId="ADAL" clId="{A3912A93-24F7-4757-82BD-6A7BC61658A7}" dt="2022-10-20T16:52:27.429" v="18" actId="1076"/>
        <pc:sldMkLst>
          <pc:docMk/>
          <pc:sldMk cId="2497095640" sldId="264"/>
        </pc:sldMkLst>
        <pc:spChg chg="mod">
          <ac:chgData name="Mailarpwar, Aayush R" userId="734447c7-e115-4b9e-ac2e-6a7cf3d12fb9" providerId="ADAL" clId="{A3912A93-24F7-4757-82BD-6A7BC61658A7}" dt="2022-10-20T16:51:52.253" v="10" actId="26606"/>
          <ac:spMkLst>
            <pc:docMk/>
            <pc:sldMk cId="2497095640" sldId="264"/>
            <ac:spMk id="2" creationId="{14224255-1D56-70B1-B2CC-4869F3A6890D}"/>
          </ac:spMkLst>
        </pc:spChg>
        <pc:spChg chg="add del mod">
          <ac:chgData name="Mailarpwar, Aayush R" userId="734447c7-e115-4b9e-ac2e-6a7cf3d12fb9" providerId="ADAL" clId="{A3912A93-24F7-4757-82BD-6A7BC61658A7}" dt="2022-10-20T16:51:42.121" v="9" actId="478"/>
          <ac:spMkLst>
            <pc:docMk/>
            <pc:sldMk cId="2497095640" sldId="264"/>
            <ac:spMk id="3" creationId="{766B8E28-DF6B-6245-261A-60CC249C9D0A}"/>
          </ac:spMkLst>
        </pc:spChg>
        <pc:spChg chg="mod ord">
          <ac:chgData name="Mailarpwar, Aayush R" userId="734447c7-e115-4b9e-ac2e-6a7cf3d12fb9" providerId="ADAL" clId="{A3912A93-24F7-4757-82BD-6A7BC61658A7}" dt="2022-10-20T16:51:52.253" v="10" actId="26606"/>
          <ac:spMkLst>
            <pc:docMk/>
            <pc:sldMk cId="2497095640" sldId="264"/>
            <ac:spMk id="4" creationId="{7B8851F9-6827-392B-B93D-FE921F965599}"/>
          </ac:spMkLst>
        </pc:spChg>
        <pc:spChg chg="del">
          <ac:chgData name="Mailarpwar, Aayush R" userId="734447c7-e115-4b9e-ac2e-6a7cf3d12fb9" providerId="ADAL" clId="{A3912A93-24F7-4757-82BD-6A7BC61658A7}" dt="2022-10-20T16:51:52.253" v="10" actId="26606"/>
          <ac:spMkLst>
            <pc:docMk/>
            <pc:sldMk cId="2497095640" sldId="264"/>
            <ac:spMk id="6" creationId="{11AF9CAD-8658-274A-B767-5299DEB97426}"/>
          </ac:spMkLst>
        </pc:spChg>
        <pc:spChg chg="add del mod">
          <ac:chgData name="Mailarpwar, Aayush R" userId="734447c7-e115-4b9e-ac2e-6a7cf3d12fb9" providerId="ADAL" clId="{A3912A93-24F7-4757-82BD-6A7BC61658A7}" dt="2022-10-20T16:51:28.741" v="4" actId="478"/>
          <ac:spMkLst>
            <pc:docMk/>
            <pc:sldMk cId="2497095640" sldId="264"/>
            <ac:spMk id="9" creationId="{8DB9D82C-1E77-FAC1-0F88-8252E6F5DE8A}"/>
          </ac:spMkLst>
        </pc:spChg>
        <pc:spChg chg="add mod ord">
          <ac:chgData name="Mailarpwar, Aayush R" userId="734447c7-e115-4b9e-ac2e-6a7cf3d12fb9" providerId="ADAL" clId="{A3912A93-24F7-4757-82BD-6A7BC61658A7}" dt="2022-10-20T16:52:27.429" v="18" actId="1076"/>
          <ac:spMkLst>
            <pc:docMk/>
            <pc:sldMk cId="2497095640" sldId="264"/>
            <ac:spMk id="11" creationId="{AD7B8251-9065-C2B1-ED74-61F16F4B5D4D}"/>
          </ac:spMkLst>
        </pc:spChg>
        <pc:spChg chg="add mod">
          <ac:chgData name="Mailarpwar, Aayush R" userId="734447c7-e115-4b9e-ac2e-6a7cf3d12fb9" providerId="ADAL" clId="{A3912A93-24F7-4757-82BD-6A7BC61658A7}" dt="2022-10-20T16:52:21.241" v="17" actId="14100"/>
          <ac:spMkLst>
            <pc:docMk/>
            <pc:sldMk cId="2497095640" sldId="264"/>
            <ac:spMk id="12" creationId="{26C47D3A-F3F8-3CB0-C9A5-FF9A2112D1B5}"/>
          </ac:spMkLst>
        </pc:spChg>
        <pc:spChg chg="add">
          <ac:chgData name="Mailarpwar, Aayush R" userId="734447c7-e115-4b9e-ac2e-6a7cf3d12fb9" providerId="ADAL" clId="{A3912A93-24F7-4757-82BD-6A7BC61658A7}" dt="2022-10-20T16:51:52.253" v="10" actId="26606"/>
          <ac:spMkLst>
            <pc:docMk/>
            <pc:sldMk cId="2497095640" sldId="264"/>
            <ac:spMk id="16" creationId="{2B78D151-52A1-46B3-8374-570DA802E9A5}"/>
          </ac:spMkLst>
        </pc:spChg>
        <pc:spChg chg="add">
          <ac:chgData name="Mailarpwar, Aayush R" userId="734447c7-e115-4b9e-ac2e-6a7cf3d12fb9" providerId="ADAL" clId="{A3912A93-24F7-4757-82BD-6A7BC61658A7}" dt="2022-10-20T16:51:52.253" v="10" actId="26606"/>
          <ac:spMkLst>
            <pc:docMk/>
            <pc:sldMk cId="2497095640" sldId="264"/>
            <ac:spMk id="18" creationId="{6C745475-F6E1-4944-B2F1-A82F3444F7EE}"/>
          </ac:spMkLst>
        </pc:spChg>
        <pc:picChg chg="add del mod">
          <ac:chgData name="Mailarpwar, Aayush R" userId="734447c7-e115-4b9e-ac2e-6a7cf3d12fb9" providerId="ADAL" clId="{A3912A93-24F7-4757-82BD-6A7BC61658A7}" dt="2022-10-20T16:51:52.253" v="10" actId="26606"/>
          <ac:picMkLst>
            <pc:docMk/>
            <pc:sldMk cId="2497095640" sldId="264"/>
            <ac:picMk id="5" creationId="{7D58418C-F3BC-5B61-69B8-2BE1E50957B2}"/>
          </ac:picMkLst>
        </pc:picChg>
        <pc:picChg chg="add del mod">
          <ac:chgData name="Mailarpwar, Aayush R" userId="734447c7-e115-4b9e-ac2e-6a7cf3d12fb9" providerId="ADAL" clId="{A3912A93-24F7-4757-82BD-6A7BC61658A7}" dt="2022-10-20T16:51:52.253" v="10" actId="26606"/>
          <ac:picMkLst>
            <pc:docMk/>
            <pc:sldMk cId="2497095640" sldId="264"/>
            <ac:picMk id="7" creationId="{DAE8200C-E0DA-1E28-42ED-800BFBB80BDA}"/>
          </ac:picMkLst>
        </pc:picChg>
        <pc:cxnChg chg="add">
          <ac:chgData name="Mailarpwar, Aayush R" userId="734447c7-e115-4b9e-ac2e-6a7cf3d12fb9" providerId="ADAL" clId="{A3912A93-24F7-4757-82BD-6A7BC61658A7}" dt="2022-10-20T16:51:52.253" v="10" actId="26606"/>
          <ac:cxnSpMkLst>
            <pc:docMk/>
            <pc:sldMk cId="2497095640" sldId="264"/>
            <ac:cxnSpMk id="20" creationId="{E2F61726-9292-4844-9EBF-341051AAFDBE}"/>
          </ac:cxnSpMkLst>
        </pc:cxnChg>
      </pc:sldChg>
    </pc:docChg>
  </pc:docChgLst>
  <pc:docChgLst>
    <pc:chgData name="Mailarpwar, Aayush R" userId="S::aamailar@iu.edu::734447c7-e115-4b9e-ac2e-6a7cf3d12fb9" providerId="AD" clId="Web-{8BB3D503-5DC7-7604-E767-1E259D49B942}"/>
    <pc:docChg chg="addSld delSld modSld">
      <pc:chgData name="Mailarpwar, Aayush R" userId="S::aamailar@iu.edu::734447c7-e115-4b9e-ac2e-6a7cf3d12fb9" providerId="AD" clId="Web-{8BB3D503-5DC7-7604-E767-1E259D49B942}" dt="2022-10-21T16:35:45.304" v="102"/>
      <pc:docMkLst>
        <pc:docMk/>
      </pc:docMkLst>
      <pc:sldChg chg="modSp">
        <pc:chgData name="Mailarpwar, Aayush R" userId="S::aamailar@iu.edu::734447c7-e115-4b9e-ac2e-6a7cf3d12fb9" providerId="AD" clId="Web-{8BB3D503-5DC7-7604-E767-1E259D49B942}" dt="2022-10-21T16:33:05.942" v="96" actId="20577"/>
        <pc:sldMkLst>
          <pc:docMk/>
          <pc:sldMk cId="109857222" sldId="256"/>
        </pc:sldMkLst>
        <pc:spChg chg="mod">
          <ac:chgData name="Mailarpwar, Aayush R" userId="S::aamailar@iu.edu::734447c7-e115-4b9e-ac2e-6a7cf3d12fb9" providerId="AD" clId="Web-{8BB3D503-5DC7-7604-E767-1E259D49B942}" dt="2022-10-21T16:27:13.778" v="13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ailarpwar, Aayush R" userId="S::aamailar@iu.edu::734447c7-e115-4b9e-ac2e-6a7cf3d12fb9" providerId="AD" clId="Web-{8BB3D503-5DC7-7604-E767-1E259D49B942}" dt="2022-10-21T16:33:05.942" v="96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Mailarpwar, Aayush R" userId="S::aamailar@iu.edu::734447c7-e115-4b9e-ac2e-6a7cf3d12fb9" providerId="AD" clId="Web-{8BB3D503-5DC7-7604-E767-1E259D49B942}" dt="2022-10-21T16:34:48.960" v="98" actId="1076"/>
        <pc:sldMkLst>
          <pc:docMk/>
          <pc:sldMk cId="2516125010" sldId="261"/>
        </pc:sldMkLst>
        <pc:picChg chg="mod">
          <ac:chgData name="Mailarpwar, Aayush R" userId="S::aamailar@iu.edu::734447c7-e115-4b9e-ac2e-6a7cf3d12fb9" providerId="AD" clId="Web-{8BB3D503-5DC7-7604-E767-1E259D49B942}" dt="2022-10-21T16:34:46.959" v="97" actId="1076"/>
          <ac:picMkLst>
            <pc:docMk/>
            <pc:sldMk cId="2516125010" sldId="261"/>
            <ac:picMk id="7" creationId="{E3A2E91A-B550-4B95-6752-04810433167F}"/>
          </ac:picMkLst>
        </pc:picChg>
        <pc:picChg chg="mod">
          <ac:chgData name="Mailarpwar, Aayush R" userId="S::aamailar@iu.edu::734447c7-e115-4b9e-ac2e-6a7cf3d12fb9" providerId="AD" clId="Web-{8BB3D503-5DC7-7604-E767-1E259D49B942}" dt="2022-10-21T16:34:48.960" v="98" actId="1076"/>
          <ac:picMkLst>
            <pc:docMk/>
            <pc:sldMk cId="2516125010" sldId="261"/>
            <ac:picMk id="9" creationId="{158A381A-2394-372C-C74D-C494E98D5F16}"/>
          </ac:picMkLst>
        </pc:picChg>
      </pc:sldChg>
      <pc:sldChg chg="del">
        <pc:chgData name="Mailarpwar, Aayush R" userId="S::aamailar@iu.edu::734447c7-e115-4b9e-ac2e-6a7cf3d12fb9" providerId="AD" clId="Web-{8BB3D503-5DC7-7604-E767-1E259D49B942}" dt="2022-10-21T16:35:19.726" v="99"/>
        <pc:sldMkLst>
          <pc:docMk/>
          <pc:sldMk cId="4214834177" sldId="265"/>
        </pc:sldMkLst>
      </pc:sldChg>
      <pc:sldChg chg="add del">
        <pc:chgData name="Mailarpwar, Aayush R" userId="S::aamailar@iu.edu::734447c7-e115-4b9e-ac2e-6a7cf3d12fb9" providerId="AD" clId="Web-{8BB3D503-5DC7-7604-E767-1E259D49B942}" dt="2022-10-21T16:35:45.304" v="102"/>
        <pc:sldMkLst>
          <pc:docMk/>
          <pc:sldMk cId="2333165094" sldId="266"/>
        </pc:sldMkLst>
      </pc:sldChg>
      <pc:sldChg chg="del">
        <pc:chgData name="Mailarpwar, Aayush R" userId="S::aamailar@iu.edu::734447c7-e115-4b9e-ac2e-6a7cf3d12fb9" providerId="AD" clId="Web-{8BB3D503-5DC7-7604-E767-1E259D49B942}" dt="2022-10-21T16:35:33.117" v="100"/>
        <pc:sldMkLst>
          <pc:docMk/>
          <pc:sldMk cId="176776789" sldId="269"/>
        </pc:sldMkLst>
      </pc:sldChg>
    </pc:docChg>
  </pc:docChgLst>
  <pc:docChgLst>
    <pc:chgData name="Mailarpwar, Aayush R" userId="734447c7-e115-4b9e-ac2e-6a7cf3d12fb9" providerId="ADAL" clId="{846D28D4-2EAC-46A7-B40F-012693232B1E}"/>
    <pc:docChg chg="undo redo custSel addSld delSld modSld sldOrd">
      <pc:chgData name="Mailarpwar, Aayush R" userId="734447c7-e115-4b9e-ac2e-6a7cf3d12fb9" providerId="ADAL" clId="{846D28D4-2EAC-46A7-B40F-012693232B1E}" dt="2022-11-18T05:09:54.162" v="463" actId="1076"/>
      <pc:docMkLst>
        <pc:docMk/>
      </pc:docMkLst>
      <pc:sldChg chg="delSp modSp mod delDesignElem">
        <pc:chgData name="Mailarpwar, Aayush R" userId="734447c7-e115-4b9e-ac2e-6a7cf3d12fb9" providerId="ADAL" clId="{846D28D4-2EAC-46A7-B40F-012693232B1E}" dt="2022-11-18T04:29:28.242" v="173" actId="1076"/>
        <pc:sldMkLst>
          <pc:docMk/>
          <pc:sldMk cId="109857222" sldId="256"/>
        </pc:sldMkLst>
        <pc:spChg chg="mod">
          <ac:chgData name="Mailarpwar, Aayush R" userId="734447c7-e115-4b9e-ac2e-6a7cf3d12fb9" providerId="ADAL" clId="{846D28D4-2EAC-46A7-B40F-012693232B1E}" dt="2022-11-18T04:29:28.242" v="173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ailarpwar, Aayush R" userId="734447c7-e115-4b9e-ac2e-6a7cf3d12fb9" providerId="ADAL" clId="{846D28D4-2EAC-46A7-B40F-012693232B1E}" dt="2022-11-18T04:29:22.229" v="172" actId="1076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Mailarpwar, Aayush R" userId="734447c7-e115-4b9e-ac2e-6a7cf3d12fb9" providerId="ADAL" clId="{846D28D4-2EAC-46A7-B40F-012693232B1E}" dt="2022-11-17T22:24:26.889" v="2"/>
          <ac:spMkLst>
            <pc:docMk/>
            <pc:sldMk cId="109857222" sldId="256"/>
            <ac:spMk id="5" creationId="{311688A8-24A8-64EE-5945-1F62F959771A}"/>
          </ac:spMkLst>
        </pc:spChg>
        <pc:spChg chg="del">
          <ac:chgData name="Mailarpwar, Aayush R" userId="734447c7-e115-4b9e-ac2e-6a7cf3d12fb9" providerId="ADAL" clId="{846D28D4-2EAC-46A7-B40F-012693232B1E}" dt="2022-11-17T22:24:26.889" v="2"/>
          <ac:spMkLst>
            <pc:docMk/>
            <pc:sldMk cId="109857222" sldId="256"/>
            <ac:spMk id="24" creationId="{600B5AE2-C5CC-499C-8F2D-249888BE22C2}"/>
          </ac:spMkLst>
        </pc:spChg>
        <pc:spChg chg="del">
          <ac:chgData name="Mailarpwar, Aayush R" userId="734447c7-e115-4b9e-ac2e-6a7cf3d12fb9" providerId="ADAL" clId="{846D28D4-2EAC-46A7-B40F-012693232B1E}" dt="2022-11-17T22:24:26.889" v="2"/>
          <ac:spMkLst>
            <pc:docMk/>
            <pc:sldMk cId="109857222" sldId="256"/>
            <ac:spMk id="25" creationId="{BA7A3698-B350-40E5-8475-9BCC41A089FC}"/>
          </ac:spMkLst>
        </pc:spChg>
        <pc:spChg chg="del">
          <ac:chgData name="Mailarpwar, Aayush R" userId="734447c7-e115-4b9e-ac2e-6a7cf3d12fb9" providerId="ADAL" clId="{846D28D4-2EAC-46A7-B40F-012693232B1E}" dt="2022-11-17T22:24:26.889" v="2"/>
          <ac:spMkLst>
            <pc:docMk/>
            <pc:sldMk cId="109857222" sldId="256"/>
            <ac:spMk id="27" creationId="{311973C2-EB8B-452A-A698-4A252FD3AE28}"/>
          </ac:spMkLst>
        </pc:spChg>
        <pc:spChg chg="del">
          <ac:chgData name="Mailarpwar, Aayush R" userId="734447c7-e115-4b9e-ac2e-6a7cf3d12fb9" providerId="ADAL" clId="{846D28D4-2EAC-46A7-B40F-012693232B1E}" dt="2022-11-17T22:24:26.889" v="2"/>
          <ac:spMkLst>
            <pc:docMk/>
            <pc:sldMk cId="109857222" sldId="256"/>
            <ac:spMk id="28" creationId="{10162E77-11AD-44A7-84EC-40C59EEFBD2E}"/>
          </ac:spMkLst>
        </pc:spChg>
        <pc:cxnChg chg="del">
          <ac:chgData name="Mailarpwar, Aayush R" userId="734447c7-e115-4b9e-ac2e-6a7cf3d12fb9" providerId="ADAL" clId="{846D28D4-2EAC-46A7-B40F-012693232B1E}" dt="2022-11-17T22:24:26.889" v="2"/>
          <ac:cxnSpMkLst>
            <pc:docMk/>
            <pc:sldMk cId="109857222" sldId="256"/>
            <ac:cxnSpMk id="26" creationId="{0AC655C7-EC94-4BE6-84C8-2F9EFBBB2789}"/>
          </ac:cxnSpMkLst>
        </pc:cxnChg>
        <pc:cxnChg chg="del">
          <ac:chgData name="Mailarpwar, Aayush R" userId="734447c7-e115-4b9e-ac2e-6a7cf3d12fb9" providerId="ADAL" clId="{846D28D4-2EAC-46A7-B40F-012693232B1E}" dt="2022-11-17T22:24:26.889" v="2"/>
          <ac:cxnSpMkLst>
            <pc:docMk/>
            <pc:sldMk cId="109857222" sldId="256"/>
            <ac:cxnSpMk id="29" creationId="{5AB158E9-1B40-4CD6-95F0-95CA11DF7B7A}"/>
          </ac:cxnSpMkLst>
        </pc:cxnChg>
      </pc:sldChg>
      <pc:sldChg chg="modSp mod">
        <pc:chgData name="Mailarpwar, Aayush R" userId="734447c7-e115-4b9e-ac2e-6a7cf3d12fb9" providerId="ADAL" clId="{846D28D4-2EAC-46A7-B40F-012693232B1E}" dt="2022-11-17T22:25:37.371" v="11" actId="14100"/>
        <pc:sldMkLst>
          <pc:docMk/>
          <pc:sldMk cId="3555131211" sldId="257"/>
        </pc:sldMkLst>
        <pc:spChg chg="mod">
          <ac:chgData name="Mailarpwar, Aayush R" userId="734447c7-e115-4b9e-ac2e-6a7cf3d12fb9" providerId="ADAL" clId="{846D28D4-2EAC-46A7-B40F-012693232B1E}" dt="2022-11-17T22:24:26.889" v="2"/>
          <ac:spMkLst>
            <pc:docMk/>
            <pc:sldMk cId="3555131211" sldId="257"/>
            <ac:spMk id="2" creationId="{CCD2E6EF-7266-FE8F-FFBA-D8201A5A3DA0}"/>
          </ac:spMkLst>
        </pc:spChg>
        <pc:spChg chg="mod">
          <ac:chgData name="Mailarpwar, Aayush R" userId="734447c7-e115-4b9e-ac2e-6a7cf3d12fb9" providerId="ADAL" clId="{846D28D4-2EAC-46A7-B40F-012693232B1E}" dt="2022-11-17T22:24:26.889" v="2"/>
          <ac:spMkLst>
            <pc:docMk/>
            <pc:sldMk cId="3555131211" sldId="257"/>
            <ac:spMk id="5" creationId="{375B78A9-3EA0-BC8E-74DF-97B45F6FC967}"/>
          </ac:spMkLst>
        </pc:spChg>
        <pc:picChg chg="mod">
          <ac:chgData name="Mailarpwar, Aayush R" userId="734447c7-e115-4b9e-ac2e-6a7cf3d12fb9" providerId="ADAL" clId="{846D28D4-2EAC-46A7-B40F-012693232B1E}" dt="2022-11-17T22:25:37.371" v="11" actId="14100"/>
          <ac:picMkLst>
            <pc:docMk/>
            <pc:sldMk cId="3555131211" sldId="257"/>
            <ac:picMk id="7" creationId="{7AF21852-789C-48BC-4CDC-733FEF00D818}"/>
          </ac:picMkLst>
        </pc:picChg>
      </pc:sldChg>
      <pc:sldChg chg="addSp delSp modSp mod">
        <pc:chgData name="Mailarpwar, Aayush R" userId="734447c7-e115-4b9e-ac2e-6a7cf3d12fb9" providerId="ADAL" clId="{846D28D4-2EAC-46A7-B40F-012693232B1E}" dt="2022-11-17T22:26:26.688" v="20" actId="1440"/>
        <pc:sldMkLst>
          <pc:docMk/>
          <pc:sldMk cId="198688835" sldId="258"/>
        </pc:sldMkLst>
        <pc:spChg chg="mod">
          <ac:chgData name="Mailarpwar, Aayush R" userId="734447c7-e115-4b9e-ac2e-6a7cf3d12fb9" providerId="ADAL" clId="{846D28D4-2EAC-46A7-B40F-012693232B1E}" dt="2022-11-17T22:24:27.172" v="3" actId="27636"/>
          <ac:spMkLst>
            <pc:docMk/>
            <pc:sldMk cId="198688835" sldId="258"/>
            <ac:spMk id="2" creationId="{B28958D3-284A-FA19-389D-61F51F2A05DC}"/>
          </ac:spMkLst>
        </pc:spChg>
        <pc:spChg chg="mod">
          <ac:chgData name="Mailarpwar, Aayush R" userId="734447c7-e115-4b9e-ac2e-6a7cf3d12fb9" providerId="ADAL" clId="{846D28D4-2EAC-46A7-B40F-012693232B1E}" dt="2022-11-17T22:24:26.889" v="2"/>
          <ac:spMkLst>
            <pc:docMk/>
            <pc:sldMk cId="198688835" sldId="258"/>
            <ac:spMk id="5" creationId="{55642495-90FC-EBEA-25F0-8E7A4D8E950A}"/>
          </ac:spMkLst>
        </pc:spChg>
        <pc:spChg chg="del">
          <ac:chgData name="Mailarpwar, Aayush R" userId="734447c7-e115-4b9e-ac2e-6a7cf3d12fb9" providerId="ADAL" clId="{846D28D4-2EAC-46A7-B40F-012693232B1E}" dt="2022-11-17T22:26:01.582" v="14" actId="478"/>
          <ac:spMkLst>
            <pc:docMk/>
            <pc:sldMk cId="198688835" sldId="258"/>
            <ac:spMk id="6" creationId="{88A64E8E-7DAD-A144-9482-441678A95019}"/>
          </ac:spMkLst>
        </pc:spChg>
        <pc:picChg chg="del mod">
          <ac:chgData name="Mailarpwar, Aayush R" userId="734447c7-e115-4b9e-ac2e-6a7cf3d12fb9" providerId="ADAL" clId="{846D28D4-2EAC-46A7-B40F-012693232B1E}" dt="2022-11-17T22:26:00.104" v="13" actId="478"/>
          <ac:picMkLst>
            <pc:docMk/>
            <pc:sldMk cId="198688835" sldId="258"/>
            <ac:picMk id="4" creationId="{916CF0BF-4799-C561-91AA-3644F465479A}"/>
          </ac:picMkLst>
        </pc:picChg>
        <pc:picChg chg="add mod">
          <ac:chgData name="Mailarpwar, Aayush R" userId="734447c7-e115-4b9e-ac2e-6a7cf3d12fb9" providerId="ADAL" clId="{846D28D4-2EAC-46A7-B40F-012693232B1E}" dt="2022-11-17T22:26:26.688" v="20" actId="1440"/>
          <ac:picMkLst>
            <pc:docMk/>
            <pc:sldMk cId="198688835" sldId="258"/>
            <ac:picMk id="9" creationId="{8E6C0012-E384-0092-9FA9-AECE917FEE6B}"/>
          </ac:picMkLst>
        </pc:picChg>
      </pc:sldChg>
      <pc:sldChg chg="modSp mod ord">
        <pc:chgData name="Mailarpwar, Aayush R" userId="734447c7-e115-4b9e-ac2e-6a7cf3d12fb9" providerId="ADAL" clId="{846D28D4-2EAC-46A7-B40F-012693232B1E}" dt="2022-11-18T05:03:29.894" v="412" actId="20577"/>
        <pc:sldMkLst>
          <pc:docMk/>
          <pc:sldMk cId="253963132" sldId="259"/>
        </pc:sldMkLst>
        <pc:spChg chg="mod">
          <ac:chgData name="Mailarpwar, Aayush R" userId="734447c7-e115-4b9e-ac2e-6a7cf3d12fb9" providerId="ADAL" clId="{846D28D4-2EAC-46A7-B40F-012693232B1E}" dt="2022-11-18T05:03:29.894" v="412" actId="20577"/>
          <ac:spMkLst>
            <pc:docMk/>
            <pc:sldMk cId="253963132" sldId="259"/>
            <ac:spMk id="2" creationId="{14224255-1D56-70B1-B2CC-4869F3A6890D}"/>
          </ac:spMkLst>
        </pc:spChg>
        <pc:spChg chg="mod">
          <ac:chgData name="Mailarpwar, Aayush R" userId="734447c7-e115-4b9e-ac2e-6a7cf3d12fb9" providerId="ADAL" clId="{846D28D4-2EAC-46A7-B40F-012693232B1E}" dt="2022-11-17T22:24:26.889" v="2"/>
          <ac:spMkLst>
            <pc:docMk/>
            <pc:sldMk cId="253963132" sldId="259"/>
            <ac:spMk id="4" creationId="{AD13CC63-93E2-9ADF-0C9C-B8E47E9657D8}"/>
          </ac:spMkLst>
        </pc:spChg>
      </pc:sldChg>
      <pc:sldChg chg="modSp mod">
        <pc:chgData name="Mailarpwar, Aayush R" userId="734447c7-e115-4b9e-ac2e-6a7cf3d12fb9" providerId="ADAL" clId="{846D28D4-2EAC-46A7-B40F-012693232B1E}" dt="2022-11-18T04:29:50.613" v="175" actId="14100"/>
        <pc:sldMkLst>
          <pc:docMk/>
          <pc:sldMk cId="2013437002" sldId="260"/>
        </pc:sldMkLst>
        <pc:spChg chg="mod">
          <ac:chgData name="Mailarpwar, Aayush R" userId="734447c7-e115-4b9e-ac2e-6a7cf3d12fb9" providerId="ADAL" clId="{846D28D4-2EAC-46A7-B40F-012693232B1E}" dt="2022-11-17T22:24:26.889" v="2"/>
          <ac:spMkLst>
            <pc:docMk/>
            <pc:sldMk cId="2013437002" sldId="260"/>
            <ac:spMk id="3" creationId="{A0DDAEBA-6A22-F363-E2CE-AA23A8886AEA}"/>
          </ac:spMkLst>
        </pc:spChg>
        <pc:picChg chg="mod modCrop">
          <ac:chgData name="Mailarpwar, Aayush R" userId="734447c7-e115-4b9e-ac2e-6a7cf3d12fb9" providerId="ADAL" clId="{846D28D4-2EAC-46A7-B40F-012693232B1E}" dt="2022-11-18T04:29:50.613" v="175" actId="14100"/>
          <ac:picMkLst>
            <pc:docMk/>
            <pc:sldMk cId="2013437002" sldId="260"/>
            <ac:picMk id="4" creationId="{B2F88A04-A43F-0805-5400-89557DB67315}"/>
          </ac:picMkLst>
        </pc:picChg>
      </pc:sldChg>
      <pc:sldChg chg="modSp mod">
        <pc:chgData name="Mailarpwar, Aayush R" userId="734447c7-e115-4b9e-ac2e-6a7cf3d12fb9" providerId="ADAL" clId="{846D28D4-2EAC-46A7-B40F-012693232B1E}" dt="2022-11-18T04:30:22.455" v="179" actId="113"/>
        <pc:sldMkLst>
          <pc:docMk/>
          <pc:sldMk cId="2516125010" sldId="261"/>
        </pc:sldMkLst>
        <pc:spChg chg="mod">
          <ac:chgData name="Mailarpwar, Aayush R" userId="734447c7-e115-4b9e-ac2e-6a7cf3d12fb9" providerId="ADAL" clId="{846D28D4-2EAC-46A7-B40F-012693232B1E}" dt="2022-11-17T22:27:12.175" v="27" actId="1076"/>
          <ac:spMkLst>
            <pc:docMk/>
            <pc:sldMk cId="2516125010" sldId="261"/>
            <ac:spMk id="2" creationId="{14224255-1D56-70B1-B2CC-4869F3A6890D}"/>
          </ac:spMkLst>
        </pc:spChg>
        <pc:spChg chg="mod">
          <ac:chgData name="Mailarpwar, Aayush R" userId="734447c7-e115-4b9e-ac2e-6a7cf3d12fb9" providerId="ADAL" clId="{846D28D4-2EAC-46A7-B40F-012693232B1E}" dt="2022-11-18T04:30:22.455" v="179" actId="113"/>
          <ac:spMkLst>
            <pc:docMk/>
            <pc:sldMk cId="2516125010" sldId="261"/>
            <ac:spMk id="3" creationId="{766B8E28-DF6B-6245-261A-60CC249C9D0A}"/>
          </ac:spMkLst>
        </pc:spChg>
        <pc:spChg chg="mod">
          <ac:chgData name="Mailarpwar, Aayush R" userId="734447c7-e115-4b9e-ac2e-6a7cf3d12fb9" providerId="ADAL" clId="{846D28D4-2EAC-46A7-B40F-012693232B1E}" dt="2022-11-17T22:24:26.889" v="2"/>
          <ac:spMkLst>
            <pc:docMk/>
            <pc:sldMk cId="2516125010" sldId="261"/>
            <ac:spMk id="4" creationId="{7B8851F9-6827-392B-B93D-FE921F965599}"/>
          </ac:spMkLst>
        </pc:spChg>
        <pc:picChg chg="mod">
          <ac:chgData name="Mailarpwar, Aayush R" userId="734447c7-e115-4b9e-ac2e-6a7cf3d12fb9" providerId="ADAL" clId="{846D28D4-2EAC-46A7-B40F-012693232B1E}" dt="2022-11-17T22:27:27.948" v="31" actId="14100"/>
          <ac:picMkLst>
            <pc:docMk/>
            <pc:sldMk cId="2516125010" sldId="261"/>
            <ac:picMk id="7" creationId="{E3A2E91A-B550-4B95-6752-04810433167F}"/>
          </ac:picMkLst>
        </pc:picChg>
        <pc:picChg chg="mod">
          <ac:chgData name="Mailarpwar, Aayush R" userId="734447c7-e115-4b9e-ac2e-6a7cf3d12fb9" providerId="ADAL" clId="{846D28D4-2EAC-46A7-B40F-012693232B1E}" dt="2022-11-17T22:27:18.392" v="29" actId="1440"/>
          <ac:picMkLst>
            <pc:docMk/>
            <pc:sldMk cId="2516125010" sldId="261"/>
            <ac:picMk id="9" creationId="{158A381A-2394-372C-C74D-C494E98D5F16}"/>
          </ac:picMkLst>
        </pc:picChg>
      </pc:sldChg>
      <pc:sldChg chg="modSp mod">
        <pc:chgData name="Mailarpwar, Aayush R" userId="734447c7-e115-4b9e-ac2e-6a7cf3d12fb9" providerId="ADAL" clId="{846D28D4-2EAC-46A7-B40F-012693232B1E}" dt="2022-11-18T05:03:12.723" v="403" actId="1076"/>
        <pc:sldMkLst>
          <pc:docMk/>
          <pc:sldMk cId="2473213765" sldId="263"/>
        </pc:sldMkLst>
        <pc:spChg chg="mod">
          <ac:chgData name="Mailarpwar, Aayush R" userId="734447c7-e115-4b9e-ac2e-6a7cf3d12fb9" providerId="ADAL" clId="{846D28D4-2EAC-46A7-B40F-012693232B1E}" dt="2022-11-17T22:30:59.706" v="95" actId="1076"/>
          <ac:spMkLst>
            <pc:docMk/>
            <pc:sldMk cId="2473213765" sldId="263"/>
            <ac:spMk id="2" creationId="{14224255-1D56-70B1-B2CC-4869F3A6890D}"/>
          </ac:spMkLst>
        </pc:spChg>
        <pc:spChg chg="mod">
          <ac:chgData name="Mailarpwar, Aayush R" userId="734447c7-e115-4b9e-ac2e-6a7cf3d12fb9" providerId="ADAL" clId="{846D28D4-2EAC-46A7-B40F-012693232B1E}" dt="2022-11-18T05:03:12.723" v="403" actId="1076"/>
          <ac:spMkLst>
            <pc:docMk/>
            <pc:sldMk cId="2473213765" sldId="263"/>
            <ac:spMk id="3" creationId="{766B8E28-DF6B-6245-261A-60CC249C9D0A}"/>
          </ac:spMkLst>
        </pc:spChg>
        <pc:spChg chg="mod">
          <ac:chgData name="Mailarpwar, Aayush R" userId="734447c7-e115-4b9e-ac2e-6a7cf3d12fb9" providerId="ADAL" clId="{846D28D4-2EAC-46A7-B40F-012693232B1E}" dt="2022-11-17T22:24:26.889" v="2"/>
          <ac:spMkLst>
            <pc:docMk/>
            <pc:sldMk cId="2473213765" sldId="263"/>
            <ac:spMk id="4" creationId="{1D0D9ECD-C947-DFF5-4DB4-9D054DCA6AA0}"/>
          </ac:spMkLst>
        </pc:spChg>
      </pc:sldChg>
      <pc:sldChg chg="addSp modSp mod">
        <pc:chgData name="Mailarpwar, Aayush R" userId="734447c7-e115-4b9e-ac2e-6a7cf3d12fb9" providerId="ADAL" clId="{846D28D4-2EAC-46A7-B40F-012693232B1E}" dt="2022-11-18T04:40:20" v="193" actId="1076"/>
        <pc:sldMkLst>
          <pc:docMk/>
          <pc:sldMk cId="2333165094" sldId="266"/>
        </pc:sldMkLst>
        <pc:spChg chg="mod">
          <ac:chgData name="Mailarpwar, Aayush R" userId="734447c7-e115-4b9e-ac2e-6a7cf3d12fb9" providerId="ADAL" clId="{846D28D4-2EAC-46A7-B40F-012693232B1E}" dt="2022-11-17T22:30:29.684" v="92" actId="1076"/>
          <ac:spMkLst>
            <pc:docMk/>
            <pc:sldMk cId="2333165094" sldId="266"/>
            <ac:spMk id="2" creationId="{44419100-585A-B885-74E6-C9B9B602844A}"/>
          </ac:spMkLst>
        </pc:spChg>
        <pc:spChg chg="add mod">
          <ac:chgData name="Mailarpwar, Aayush R" userId="734447c7-e115-4b9e-ac2e-6a7cf3d12fb9" providerId="ADAL" clId="{846D28D4-2EAC-46A7-B40F-012693232B1E}" dt="2022-11-18T04:40:20" v="193" actId="1076"/>
          <ac:spMkLst>
            <pc:docMk/>
            <pc:sldMk cId="2333165094" sldId="266"/>
            <ac:spMk id="3" creationId="{900BC941-030E-2532-152C-55FE32C6A14C}"/>
          </ac:spMkLst>
        </pc:spChg>
        <pc:spChg chg="mod">
          <ac:chgData name="Mailarpwar, Aayush R" userId="734447c7-e115-4b9e-ac2e-6a7cf3d12fb9" providerId="ADAL" clId="{846D28D4-2EAC-46A7-B40F-012693232B1E}" dt="2022-11-17T22:24:26.889" v="2"/>
          <ac:spMkLst>
            <pc:docMk/>
            <pc:sldMk cId="2333165094" sldId="266"/>
            <ac:spMk id="4" creationId="{411B40DB-1889-0019-C632-DF0A23A5F976}"/>
          </ac:spMkLst>
        </pc:spChg>
        <pc:graphicFrameChg chg="mod modGraphic">
          <ac:chgData name="Mailarpwar, Aayush R" userId="734447c7-e115-4b9e-ac2e-6a7cf3d12fb9" providerId="ADAL" clId="{846D28D4-2EAC-46A7-B40F-012693232B1E}" dt="2022-11-17T22:28:18.722" v="40" actId="403"/>
          <ac:graphicFrameMkLst>
            <pc:docMk/>
            <pc:sldMk cId="2333165094" sldId="266"/>
            <ac:graphicFrameMk id="10" creationId="{2BC63066-C7D2-07B6-C643-7CBA1491C1CF}"/>
          </ac:graphicFrameMkLst>
        </pc:graphicFrameChg>
        <pc:graphicFrameChg chg="mod modGraphic">
          <ac:chgData name="Mailarpwar, Aayush R" userId="734447c7-e115-4b9e-ac2e-6a7cf3d12fb9" providerId="ADAL" clId="{846D28D4-2EAC-46A7-B40F-012693232B1E}" dt="2022-11-17T22:28:35.722" v="60" actId="20577"/>
          <ac:graphicFrameMkLst>
            <pc:docMk/>
            <pc:sldMk cId="2333165094" sldId="266"/>
            <ac:graphicFrameMk id="14" creationId="{02999668-B9E1-5FF0-3B9E-E65F9032DF48}"/>
          </ac:graphicFrameMkLst>
        </pc:graphicFrameChg>
        <pc:picChg chg="mod">
          <ac:chgData name="Mailarpwar, Aayush R" userId="734447c7-e115-4b9e-ac2e-6a7cf3d12fb9" providerId="ADAL" clId="{846D28D4-2EAC-46A7-B40F-012693232B1E}" dt="2022-11-17T22:28:04.887" v="35" actId="1076"/>
          <ac:picMkLst>
            <pc:docMk/>
            <pc:sldMk cId="2333165094" sldId="266"/>
            <ac:picMk id="16" creationId="{CF32ADE7-646B-6588-EE54-3001C3DB4954}"/>
          </ac:picMkLst>
        </pc:picChg>
        <pc:picChg chg="mod">
          <ac:chgData name="Mailarpwar, Aayush R" userId="734447c7-e115-4b9e-ac2e-6a7cf3d12fb9" providerId="ADAL" clId="{846D28D4-2EAC-46A7-B40F-012693232B1E}" dt="2022-11-17T22:28:06.445" v="36" actId="1076"/>
          <ac:picMkLst>
            <pc:docMk/>
            <pc:sldMk cId="2333165094" sldId="266"/>
            <ac:picMk id="17" creationId="{055A104C-7F3F-0DDC-F38C-03CF7DD1A9CE}"/>
          </ac:picMkLst>
        </pc:picChg>
      </pc:sldChg>
      <pc:sldChg chg="modSp del mod">
        <pc:chgData name="Mailarpwar, Aayush R" userId="734447c7-e115-4b9e-ac2e-6a7cf3d12fb9" providerId="ADAL" clId="{846D28D4-2EAC-46A7-B40F-012693232B1E}" dt="2022-11-18T04:45:47.904" v="212" actId="47"/>
        <pc:sldMkLst>
          <pc:docMk/>
          <pc:sldMk cId="1232387133" sldId="267"/>
        </pc:sldMkLst>
        <pc:spChg chg="mod">
          <ac:chgData name="Mailarpwar, Aayush R" userId="734447c7-e115-4b9e-ac2e-6a7cf3d12fb9" providerId="ADAL" clId="{846D28D4-2EAC-46A7-B40F-012693232B1E}" dt="2022-11-17T22:30:13.136" v="91" actId="1076"/>
          <ac:spMkLst>
            <pc:docMk/>
            <pc:sldMk cId="1232387133" sldId="267"/>
            <ac:spMk id="2" creationId="{0249F207-8523-35A4-031C-D50530EFC3E0}"/>
          </ac:spMkLst>
        </pc:spChg>
        <pc:spChg chg="mod">
          <ac:chgData name="Mailarpwar, Aayush R" userId="734447c7-e115-4b9e-ac2e-6a7cf3d12fb9" providerId="ADAL" clId="{846D28D4-2EAC-46A7-B40F-012693232B1E}" dt="2022-11-17T22:30:50.320" v="94" actId="1076"/>
          <ac:spMkLst>
            <pc:docMk/>
            <pc:sldMk cId="1232387133" sldId="267"/>
            <ac:spMk id="3" creationId="{35A16FAF-E9E8-E275-BA70-12852CECC6BD}"/>
          </ac:spMkLst>
        </pc:spChg>
        <pc:spChg chg="mod">
          <ac:chgData name="Mailarpwar, Aayush R" userId="734447c7-e115-4b9e-ac2e-6a7cf3d12fb9" providerId="ADAL" clId="{846D28D4-2EAC-46A7-B40F-012693232B1E}" dt="2022-11-17T22:24:26.889" v="2"/>
          <ac:spMkLst>
            <pc:docMk/>
            <pc:sldMk cId="1232387133" sldId="267"/>
            <ac:spMk id="4" creationId="{A7A15D00-3FFD-2016-ECA0-B075A7930735}"/>
          </ac:spMkLst>
        </pc:spChg>
        <pc:picChg chg="mod">
          <ac:chgData name="Mailarpwar, Aayush R" userId="734447c7-e115-4b9e-ac2e-6a7cf3d12fb9" providerId="ADAL" clId="{846D28D4-2EAC-46A7-B40F-012693232B1E}" dt="2022-11-17T22:30:06.172" v="90" actId="1076"/>
          <ac:picMkLst>
            <pc:docMk/>
            <pc:sldMk cId="1232387133" sldId="267"/>
            <ac:picMk id="7" creationId="{E0D04184-B87E-AABD-9ACE-17798A7CC4BB}"/>
          </ac:picMkLst>
        </pc:picChg>
      </pc:sldChg>
      <pc:sldChg chg="addSp delSp modSp mod">
        <pc:chgData name="Mailarpwar, Aayush R" userId="734447c7-e115-4b9e-ac2e-6a7cf3d12fb9" providerId="ADAL" clId="{846D28D4-2EAC-46A7-B40F-012693232B1E}" dt="2022-11-17T23:19:21.611" v="171" actId="1076"/>
        <pc:sldMkLst>
          <pc:docMk/>
          <pc:sldMk cId="1403225932" sldId="270"/>
        </pc:sldMkLst>
        <pc:spChg chg="mod">
          <ac:chgData name="Mailarpwar, Aayush R" userId="734447c7-e115-4b9e-ac2e-6a7cf3d12fb9" providerId="ADAL" clId="{846D28D4-2EAC-46A7-B40F-012693232B1E}" dt="2022-11-17T22:24:26.889" v="2"/>
          <ac:spMkLst>
            <pc:docMk/>
            <pc:sldMk cId="1403225932" sldId="270"/>
            <ac:spMk id="4" creationId="{C3B705AB-FFB9-9F97-FAD1-F5253B2E6D2E}"/>
          </ac:spMkLst>
        </pc:spChg>
        <pc:spChg chg="add mod">
          <ac:chgData name="Mailarpwar, Aayush R" userId="734447c7-e115-4b9e-ac2e-6a7cf3d12fb9" providerId="ADAL" clId="{846D28D4-2EAC-46A7-B40F-012693232B1E}" dt="2022-11-17T23:11:17.435" v="157" actId="14100"/>
          <ac:spMkLst>
            <pc:docMk/>
            <pc:sldMk cId="1403225932" sldId="270"/>
            <ac:spMk id="10" creationId="{B2950487-DA9B-B6DB-071D-D78D7EFC94C2}"/>
          </ac:spMkLst>
        </pc:spChg>
        <pc:spChg chg="add mod">
          <ac:chgData name="Mailarpwar, Aayush R" userId="734447c7-e115-4b9e-ac2e-6a7cf3d12fb9" providerId="ADAL" clId="{846D28D4-2EAC-46A7-B40F-012693232B1E}" dt="2022-11-17T23:11:24.919" v="163" actId="20577"/>
          <ac:spMkLst>
            <pc:docMk/>
            <pc:sldMk cId="1403225932" sldId="270"/>
            <ac:spMk id="11" creationId="{65BE1D79-0966-1A20-F250-7B282EF3537B}"/>
          </ac:spMkLst>
        </pc:spChg>
        <pc:picChg chg="del">
          <ac:chgData name="Mailarpwar, Aayush R" userId="734447c7-e115-4b9e-ac2e-6a7cf3d12fb9" providerId="ADAL" clId="{846D28D4-2EAC-46A7-B40F-012693232B1E}" dt="2022-11-17T23:08:59.196" v="96" actId="478"/>
          <ac:picMkLst>
            <pc:docMk/>
            <pc:sldMk cId="1403225932" sldId="270"/>
            <ac:picMk id="3" creationId="{8358BB82-A9C1-D5E2-5861-2BA083B16F51}"/>
          </ac:picMkLst>
        </pc:picChg>
        <pc:picChg chg="add mod">
          <ac:chgData name="Mailarpwar, Aayush R" userId="734447c7-e115-4b9e-ac2e-6a7cf3d12fb9" providerId="ADAL" clId="{846D28D4-2EAC-46A7-B40F-012693232B1E}" dt="2022-11-17T23:19:21.611" v="171" actId="1076"/>
          <ac:picMkLst>
            <pc:docMk/>
            <pc:sldMk cId="1403225932" sldId="270"/>
            <ac:picMk id="6" creationId="{7A5F2929-774E-3D38-3354-8F8CD11E0F58}"/>
          </ac:picMkLst>
        </pc:picChg>
        <pc:picChg chg="add del mod">
          <ac:chgData name="Mailarpwar, Aayush R" userId="734447c7-e115-4b9e-ac2e-6a7cf3d12fb9" providerId="ADAL" clId="{846D28D4-2EAC-46A7-B40F-012693232B1E}" dt="2022-11-17T23:18:43.718" v="165" actId="478"/>
          <ac:picMkLst>
            <pc:docMk/>
            <pc:sldMk cId="1403225932" sldId="270"/>
            <ac:picMk id="9" creationId="{78CFEDBB-BE47-6895-0EDB-E16CD623B7F9}"/>
          </ac:picMkLst>
        </pc:picChg>
        <pc:picChg chg="add mod">
          <ac:chgData name="Mailarpwar, Aayush R" userId="734447c7-e115-4b9e-ac2e-6a7cf3d12fb9" providerId="ADAL" clId="{846D28D4-2EAC-46A7-B40F-012693232B1E}" dt="2022-11-17T23:18:58.121" v="170" actId="1076"/>
          <ac:picMkLst>
            <pc:docMk/>
            <pc:sldMk cId="1403225932" sldId="270"/>
            <ac:picMk id="13" creationId="{728AFCD8-4735-6B11-8BC5-A3DB09B760D7}"/>
          </ac:picMkLst>
        </pc:picChg>
      </pc:sldChg>
      <pc:sldChg chg="modSp">
        <pc:chgData name="Mailarpwar, Aayush R" userId="734447c7-e115-4b9e-ac2e-6a7cf3d12fb9" providerId="ADAL" clId="{846D28D4-2EAC-46A7-B40F-012693232B1E}" dt="2022-11-17T22:24:26.889" v="2"/>
        <pc:sldMkLst>
          <pc:docMk/>
          <pc:sldMk cId="1528904373" sldId="271"/>
        </pc:sldMkLst>
        <pc:spChg chg="mod">
          <ac:chgData name="Mailarpwar, Aayush R" userId="734447c7-e115-4b9e-ac2e-6a7cf3d12fb9" providerId="ADAL" clId="{846D28D4-2EAC-46A7-B40F-012693232B1E}" dt="2022-11-17T22:24:26.889" v="2"/>
          <ac:spMkLst>
            <pc:docMk/>
            <pc:sldMk cId="1528904373" sldId="271"/>
            <ac:spMk id="4" creationId="{57BE2150-B20F-EE35-2CD7-79013C1394A5}"/>
          </ac:spMkLst>
        </pc:spChg>
      </pc:sldChg>
      <pc:sldChg chg="delSp modSp mod">
        <pc:chgData name="Mailarpwar, Aayush R" userId="734447c7-e115-4b9e-ac2e-6a7cf3d12fb9" providerId="ADAL" clId="{846D28D4-2EAC-46A7-B40F-012693232B1E}" dt="2022-11-18T04:30:16.027" v="177" actId="27636"/>
        <pc:sldMkLst>
          <pc:docMk/>
          <pc:sldMk cId="999895245" sldId="272"/>
        </pc:sldMkLst>
        <pc:spChg chg="mod">
          <ac:chgData name="Mailarpwar, Aayush R" userId="734447c7-e115-4b9e-ac2e-6a7cf3d12fb9" providerId="ADAL" clId="{846D28D4-2EAC-46A7-B40F-012693232B1E}" dt="2022-11-18T04:30:16.027" v="177" actId="27636"/>
          <ac:spMkLst>
            <pc:docMk/>
            <pc:sldMk cId="999895245" sldId="272"/>
            <ac:spMk id="3" creationId="{3AFEBE6F-460F-CC81-A225-3E5A6077104D}"/>
          </ac:spMkLst>
        </pc:spChg>
        <pc:spChg chg="mod">
          <ac:chgData name="Mailarpwar, Aayush R" userId="734447c7-e115-4b9e-ac2e-6a7cf3d12fb9" providerId="ADAL" clId="{846D28D4-2EAC-46A7-B40F-012693232B1E}" dt="2022-11-17T22:24:26.889" v="2"/>
          <ac:spMkLst>
            <pc:docMk/>
            <pc:sldMk cId="999895245" sldId="272"/>
            <ac:spMk id="4" creationId="{E3C256D1-7BDB-F118-BB52-ADF362360B9B}"/>
          </ac:spMkLst>
        </pc:spChg>
        <pc:spChg chg="mod">
          <ac:chgData name="Mailarpwar, Aayush R" userId="734447c7-e115-4b9e-ac2e-6a7cf3d12fb9" providerId="ADAL" clId="{846D28D4-2EAC-46A7-B40F-012693232B1E}" dt="2022-11-17T22:27:38.416" v="33" actId="1076"/>
          <ac:spMkLst>
            <pc:docMk/>
            <pc:sldMk cId="999895245" sldId="272"/>
            <ac:spMk id="11" creationId="{F10BA6D3-8AB0-2723-69A0-4E612710F270}"/>
          </ac:spMkLst>
        </pc:spChg>
        <pc:picChg chg="del">
          <ac:chgData name="Mailarpwar, Aayush R" userId="734447c7-e115-4b9e-ac2e-6a7cf3d12fb9" providerId="ADAL" clId="{846D28D4-2EAC-46A7-B40F-012693232B1E}" dt="2022-11-17T22:27:44.276" v="34" actId="478"/>
          <ac:picMkLst>
            <pc:docMk/>
            <pc:sldMk cId="999895245" sldId="272"/>
            <ac:picMk id="5" creationId="{04FA9790-788A-DA34-6BA9-5135BB4D13F9}"/>
          </ac:picMkLst>
        </pc:picChg>
      </pc:sldChg>
      <pc:sldChg chg="addSp modSp mod">
        <pc:chgData name="Mailarpwar, Aayush R" userId="734447c7-e115-4b9e-ac2e-6a7cf3d12fb9" providerId="ADAL" clId="{846D28D4-2EAC-46A7-B40F-012693232B1E}" dt="2022-11-18T04:42:17.370" v="211" actId="14100"/>
        <pc:sldMkLst>
          <pc:docMk/>
          <pc:sldMk cId="160649279" sldId="273"/>
        </pc:sldMkLst>
        <pc:spChg chg="add mod">
          <ac:chgData name="Mailarpwar, Aayush R" userId="734447c7-e115-4b9e-ac2e-6a7cf3d12fb9" providerId="ADAL" clId="{846D28D4-2EAC-46A7-B40F-012693232B1E}" dt="2022-11-18T04:42:17.370" v="211" actId="14100"/>
          <ac:spMkLst>
            <pc:docMk/>
            <pc:sldMk cId="160649279" sldId="273"/>
            <ac:spMk id="2" creationId="{D5ECDCE0-BF5E-FC5A-7A7D-00D1E75FB1A1}"/>
          </ac:spMkLst>
        </pc:spChg>
        <pc:spChg chg="mod">
          <ac:chgData name="Mailarpwar, Aayush R" userId="734447c7-e115-4b9e-ac2e-6a7cf3d12fb9" providerId="ADAL" clId="{846D28D4-2EAC-46A7-B40F-012693232B1E}" dt="2022-11-17T22:24:26.889" v="2"/>
          <ac:spMkLst>
            <pc:docMk/>
            <pc:sldMk cId="160649279" sldId="273"/>
            <ac:spMk id="4" creationId="{411B40DB-1889-0019-C632-DF0A23A5F976}"/>
          </ac:spMkLst>
        </pc:spChg>
        <pc:graphicFrameChg chg="mod modGraphic">
          <ac:chgData name="Mailarpwar, Aayush R" userId="734447c7-e115-4b9e-ac2e-6a7cf3d12fb9" providerId="ADAL" clId="{846D28D4-2EAC-46A7-B40F-012693232B1E}" dt="2022-11-17T22:28:57.194" v="66" actId="404"/>
          <ac:graphicFrameMkLst>
            <pc:docMk/>
            <pc:sldMk cId="160649279" sldId="273"/>
            <ac:graphicFrameMk id="9" creationId="{1736C298-30DE-CBD0-49F1-ED3F8A6B35A0}"/>
          </ac:graphicFrameMkLst>
        </pc:graphicFrameChg>
        <pc:graphicFrameChg chg="mod modGraphic">
          <ac:chgData name="Mailarpwar, Aayush R" userId="734447c7-e115-4b9e-ac2e-6a7cf3d12fb9" providerId="ADAL" clId="{846D28D4-2EAC-46A7-B40F-012693232B1E}" dt="2022-11-17T22:28:59.872" v="68" actId="403"/>
          <ac:graphicFrameMkLst>
            <pc:docMk/>
            <pc:sldMk cId="160649279" sldId="273"/>
            <ac:graphicFrameMk id="16" creationId="{6B17A0C2-8D62-35C5-CB3D-914D14601FAE}"/>
          </ac:graphicFrameMkLst>
        </pc:graphicFrameChg>
      </pc:sldChg>
      <pc:sldChg chg="addSp modSp mod">
        <pc:chgData name="Mailarpwar, Aayush R" userId="734447c7-e115-4b9e-ac2e-6a7cf3d12fb9" providerId="ADAL" clId="{846D28D4-2EAC-46A7-B40F-012693232B1E}" dt="2022-11-18T04:41:59.721" v="209" actId="688"/>
        <pc:sldMkLst>
          <pc:docMk/>
          <pc:sldMk cId="2132069332" sldId="274"/>
        </pc:sldMkLst>
        <pc:spChg chg="add mod">
          <ac:chgData name="Mailarpwar, Aayush R" userId="734447c7-e115-4b9e-ac2e-6a7cf3d12fb9" providerId="ADAL" clId="{846D28D4-2EAC-46A7-B40F-012693232B1E}" dt="2022-11-18T04:41:59.721" v="209" actId="688"/>
          <ac:spMkLst>
            <pc:docMk/>
            <pc:sldMk cId="2132069332" sldId="274"/>
            <ac:spMk id="2" creationId="{F22BBFCC-9313-26D8-B186-07B7D68C775D}"/>
          </ac:spMkLst>
        </pc:spChg>
        <pc:spChg chg="mod">
          <ac:chgData name="Mailarpwar, Aayush R" userId="734447c7-e115-4b9e-ac2e-6a7cf3d12fb9" providerId="ADAL" clId="{846D28D4-2EAC-46A7-B40F-012693232B1E}" dt="2022-11-17T22:24:26.889" v="2"/>
          <ac:spMkLst>
            <pc:docMk/>
            <pc:sldMk cId="2132069332" sldId="274"/>
            <ac:spMk id="4" creationId="{411B40DB-1889-0019-C632-DF0A23A5F976}"/>
          </ac:spMkLst>
        </pc:spChg>
        <pc:graphicFrameChg chg="mod modGraphic">
          <ac:chgData name="Mailarpwar, Aayush R" userId="734447c7-e115-4b9e-ac2e-6a7cf3d12fb9" providerId="ADAL" clId="{846D28D4-2EAC-46A7-B40F-012693232B1E}" dt="2022-11-17T22:29:41.719" v="84" actId="1076"/>
          <ac:graphicFrameMkLst>
            <pc:docMk/>
            <pc:sldMk cId="2132069332" sldId="274"/>
            <ac:graphicFrameMk id="9" creationId="{BC3512A2-2A61-5C9B-09AF-2F866611A732}"/>
          </ac:graphicFrameMkLst>
        </pc:graphicFrameChg>
        <pc:graphicFrameChg chg="mod modGraphic">
          <ac:chgData name="Mailarpwar, Aayush R" userId="734447c7-e115-4b9e-ac2e-6a7cf3d12fb9" providerId="ADAL" clId="{846D28D4-2EAC-46A7-B40F-012693232B1E}" dt="2022-11-17T22:29:51.586" v="88" actId="404"/>
          <ac:graphicFrameMkLst>
            <pc:docMk/>
            <pc:sldMk cId="2132069332" sldId="274"/>
            <ac:graphicFrameMk id="16" creationId="{C5541CD1-BB11-F7FC-735C-9D61E3043201}"/>
          </ac:graphicFrameMkLst>
        </pc:graphicFrameChg>
        <pc:picChg chg="mod">
          <ac:chgData name="Mailarpwar, Aayush R" userId="734447c7-e115-4b9e-ac2e-6a7cf3d12fb9" providerId="ADAL" clId="{846D28D4-2EAC-46A7-B40F-012693232B1E}" dt="2022-11-17T22:29:34.991" v="83" actId="1076"/>
          <ac:picMkLst>
            <pc:docMk/>
            <pc:sldMk cId="2132069332" sldId="274"/>
            <ac:picMk id="20" creationId="{061D8F56-F535-D45D-BFAE-18551081FB59}"/>
          </ac:picMkLst>
        </pc:picChg>
        <pc:picChg chg="mod">
          <ac:chgData name="Mailarpwar, Aayush R" userId="734447c7-e115-4b9e-ac2e-6a7cf3d12fb9" providerId="ADAL" clId="{846D28D4-2EAC-46A7-B40F-012693232B1E}" dt="2022-11-17T22:29:54.325" v="89" actId="1076"/>
          <ac:picMkLst>
            <pc:docMk/>
            <pc:sldMk cId="2132069332" sldId="274"/>
            <ac:picMk id="21" creationId="{20D2D76D-6983-FD90-26DD-D80DC1E34647}"/>
          </ac:picMkLst>
        </pc:picChg>
      </pc:sldChg>
      <pc:sldChg chg="addSp delSp modSp mod">
        <pc:chgData name="Mailarpwar, Aayush R" userId="734447c7-e115-4b9e-ac2e-6a7cf3d12fb9" providerId="ADAL" clId="{846D28D4-2EAC-46A7-B40F-012693232B1E}" dt="2022-11-18T05:03:05.552" v="402" actId="1076"/>
        <pc:sldMkLst>
          <pc:docMk/>
          <pc:sldMk cId="87239899" sldId="275"/>
        </pc:sldMkLst>
        <pc:spChg chg="mod">
          <ac:chgData name="Mailarpwar, Aayush R" userId="734447c7-e115-4b9e-ac2e-6a7cf3d12fb9" providerId="ADAL" clId="{846D28D4-2EAC-46A7-B40F-012693232B1E}" dt="2022-11-18T05:03:05.552" v="402" actId="1076"/>
          <ac:spMkLst>
            <pc:docMk/>
            <pc:sldMk cId="87239899" sldId="275"/>
            <ac:spMk id="2" creationId="{54F28F20-60BE-C99D-81CA-0044804E8432}"/>
          </ac:spMkLst>
        </pc:spChg>
        <pc:spChg chg="add mod">
          <ac:chgData name="Mailarpwar, Aayush R" userId="734447c7-e115-4b9e-ac2e-6a7cf3d12fb9" providerId="ADAL" clId="{846D28D4-2EAC-46A7-B40F-012693232B1E}" dt="2022-11-18T05:02:49.392" v="400" actId="1076"/>
          <ac:spMkLst>
            <pc:docMk/>
            <pc:sldMk cId="87239899" sldId="275"/>
            <ac:spMk id="3" creationId="{1847E6B6-5915-2C04-AE43-9301ADF01EEA}"/>
          </ac:spMkLst>
        </pc:spChg>
        <pc:spChg chg="mod">
          <ac:chgData name="Mailarpwar, Aayush R" userId="734447c7-e115-4b9e-ac2e-6a7cf3d12fb9" providerId="ADAL" clId="{846D28D4-2EAC-46A7-B40F-012693232B1E}" dt="2022-11-17T22:24:26.889" v="2"/>
          <ac:spMkLst>
            <pc:docMk/>
            <pc:sldMk cId="87239899" sldId="275"/>
            <ac:spMk id="4" creationId="{0C68908E-65B7-D222-B640-BFD9861F4120}"/>
          </ac:spMkLst>
        </pc:spChg>
        <pc:spChg chg="add mod">
          <ac:chgData name="Mailarpwar, Aayush R" userId="734447c7-e115-4b9e-ac2e-6a7cf3d12fb9" providerId="ADAL" clId="{846D28D4-2EAC-46A7-B40F-012693232B1E}" dt="2022-11-18T04:59:54.586" v="349" actId="2711"/>
          <ac:spMkLst>
            <pc:docMk/>
            <pc:sldMk cId="87239899" sldId="275"/>
            <ac:spMk id="6" creationId="{5BEFF420-8FF6-FA20-04C2-3D8D0AE341BA}"/>
          </ac:spMkLst>
        </pc:spChg>
        <pc:spChg chg="add mod">
          <ac:chgData name="Mailarpwar, Aayush R" userId="734447c7-e115-4b9e-ac2e-6a7cf3d12fb9" providerId="ADAL" clId="{846D28D4-2EAC-46A7-B40F-012693232B1E}" dt="2022-11-18T05:00:23.689" v="352" actId="1076"/>
          <ac:spMkLst>
            <pc:docMk/>
            <pc:sldMk cId="87239899" sldId="275"/>
            <ac:spMk id="7" creationId="{2BCEA0AD-8B73-35C4-EC2C-67934E2920EF}"/>
          </ac:spMkLst>
        </pc:spChg>
        <pc:spChg chg="add mod">
          <ac:chgData name="Mailarpwar, Aayush R" userId="734447c7-e115-4b9e-ac2e-6a7cf3d12fb9" providerId="ADAL" clId="{846D28D4-2EAC-46A7-B40F-012693232B1E}" dt="2022-11-18T05:02:56.883" v="401" actId="1076"/>
          <ac:spMkLst>
            <pc:docMk/>
            <pc:sldMk cId="87239899" sldId="275"/>
            <ac:spMk id="8" creationId="{3257F928-5C14-81E4-E276-53C1A3E84ACA}"/>
          </ac:spMkLst>
        </pc:spChg>
        <pc:spChg chg="add mod">
          <ac:chgData name="Mailarpwar, Aayush R" userId="734447c7-e115-4b9e-ac2e-6a7cf3d12fb9" providerId="ADAL" clId="{846D28D4-2EAC-46A7-B40F-012693232B1E}" dt="2022-11-18T05:01:04.346" v="375" actId="1076"/>
          <ac:spMkLst>
            <pc:docMk/>
            <pc:sldMk cId="87239899" sldId="275"/>
            <ac:spMk id="10" creationId="{6A6C50CA-0EFA-F60D-746F-A4FFF826D781}"/>
          </ac:spMkLst>
        </pc:spChg>
        <pc:spChg chg="add mod">
          <ac:chgData name="Mailarpwar, Aayush R" userId="734447c7-e115-4b9e-ac2e-6a7cf3d12fb9" providerId="ADAL" clId="{846D28D4-2EAC-46A7-B40F-012693232B1E}" dt="2022-11-18T05:01:59.696" v="399" actId="1076"/>
          <ac:spMkLst>
            <pc:docMk/>
            <pc:sldMk cId="87239899" sldId="275"/>
            <ac:spMk id="11" creationId="{009275E3-1C7B-9A55-300C-09B3F70548FC}"/>
          </ac:spMkLst>
        </pc:spChg>
        <pc:picChg chg="del">
          <ac:chgData name="Mailarpwar, Aayush R" userId="734447c7-e115-4b9e-ac2e-6a7cf3d12fb9" providerId="ADAL" clId="{846D28D4-2EAC-46A7-B40F-012693232B1E}" dt="2022-11-18T04:47:45.075" v="222" actId="478"/>
          <ac:picMkLst>
            <pc:docMk/>
            <pc:sldMk cId="87239899" sldId="275"/>
            <ac:picMk id="5" creationId="{C50F4B33-5402-7110-1366-C6F16F21E8A5}"/>
          </ac:picMkLst>
        </pc:picChg>
        <pc:picChg chg="mod">
          <ac:chgData name="Mailarpwar, Aayush R" userId="734447c7-e115-4b9e-ac2e-6a7cf3d12fb9" providerId="ADAL" clId="{846D28D4-2EAC-46A7-B40F-012693232B1E}" dt="2022-11-18T04:50:25.704" v="239" actId="1076"/>
          <ac:picMkLst>
            <pc:docMk/>
            <pc:sldMk cId="87239899" sldId="275"/>
            <ac:picMk id="9" creationId="{453AEFDA-6466-CB72-13CC-B7CB3089C6E7}"/>
          </ac:picMkLst>
        </pc:picChg>
        <pc:picChg chg="add mod">
          <ac:chgData name="Mailarpwar, Aayush R" userId="734447c7-e115-4b9e-ac2e-6a7cf3d12fb9" providerId="ADAL" clId="{846D28D4-2EAC-46A7-B40F-012693232B1E}" dt="2022-11-18T04:55:04.999" v="264" actId="14100"/>
          <ac:picMkLst>
            <pc:docMk/>
            <pc:sldMk cId="87239899" sldId="275"/>
            <ac:picMk id="1026" creationId="{79C32A03-A84A-4AC1-84B6-3FCB4D4A6B47}"/>
          </ac:picMkLst>
        </pc:picChg>
        <pc:picChg chg="add mod">
          <ac:chgData name="Mailarpwar, Aayush R" userId="734447c7-e115-4b9e-ac2e-6a7cf3d12fb9" providerId="ADAL" clId="{846D28D4-2EAC-46A7-B40F-012693232B1E}" dt="2022-11-18T04:50:52.156" v="245" actId="14100"/>
          <ac:picMkLst>
            <pc:docMk/>
            <pc:sldMk cId="87239899" sldId="275"/>
            <ac:picMk id="1028" creationId="{25026218-1CA4-A1DC-140F-2E8CCC0A571D}"/>
          </ac:picMkLst>
        </pc:picChg>
        <pc:picChg chg="add mod">
          <ac:chgData name="Mailarpwar, Aayush R" userId="734447c7-e115-4b9e-ac2e-6a7cf3d12fb9" providerId="ADAL" clId="{846D28D4-2EAC-46A7-B40F-012693232B1E}" dt="2022-11-18T05:00:36.373" v="354" actId="1076"/>
          <ac:picMkLst>
            <pc:docMk/>
            <pc:sldMk cId="87239899" sldId="275"/>
            <ac:picMk id="1030" creationId="{25B594F4-6F0F-EC15-A579-7E0012CF4290}"/>
          </ac:picMkLst>
        </pc:picChg>
        <pc:picChg chg="add mod">
          <ac:chgData name="Mailarpwar, Aayush R" userId="734447c7-e115-4b9e-ac2e-6a7cf3d12fb9" providerId="ADAL" clId="{846D28D4-2EAC-46A7-B40F-012693232B1E}" dt="2022-11-18T05:00:32.539" v="353" actId="1076"/>
          <ac:picMkLst>
            <pc:docMk/>
            <pc:sldMk cId="87239899" sldId="275"/>
            <ac:picMk id="1032" creationId="{DDEC3062-A427-684C-B01A-4F7870C3D423}"/>
          </ac:picMkLst>
        </pc:picChg>
        <pc:picChg chg="add del">
          <ac:chgData name="Mailarpwar, Aayush R" userId="734447c7-e115-4b9e-ac2e-6a7cf3d12fb9" providerId="ADAL" clId="{846D28D4-2EAC-46A7-B40F-012693232B1E}" dt="2022-11-18T04:53:42.183" v="257" actId="478"/>
          <ac:picMkLst>
            <pc:docMk/>
            <pc:sldMk cId="87239899" sldId="275"/>
            <ac:picMk id="1034" creationId="{851CE7E7-CDB7-BD9C-D9BA-8AC2FA62B805}"/>
          </ac:picMkLst>
        </pc:picChg>
        <pc:picChg chg="add mod">
          <ac:chgData name="Mailarpwar, Aayush R" userId="734447c7-e115-4b9e-ac2e-6a7cf3d12fb9" providerId="ADAL" clId="{846D28D4-2EAC-46A7-B40F-012693232B1E}" dt="2022-11-18T04:55:53.254" v="274" actId="732"/>
          <ac:picMkLst>
            <pc:docMk/>
            <pc:sldMk cId="87239899" sldId="275"/>
            <ac:picMk id="1036" creationId="{6293BE43-A370-B39D-9E53-79762F9962C2}"/>
          </ac:picMkLst>
        </pc:picChg>
      </pc:sldChg>
      <pc:sldChg chg="addSp delSp modSp new mod">
        <pc:chgData name="Mailarpwar, Aayush R" userId="734447c7-e115-4b9e-ac2e-6a7cf3d12fb9" providerId="ADAL" clId="{846D28D4-2EAC-46A7-B40F-012693232B1E}" dt="2022-11-18T05:09:54.162" v="463" actId="1076"/>
        <pc:sldMkLst>
          <pc:docMk/>
          <pc:sldMk cId="4246721375" sldId="276"/>
        </pc:sldMkLst>
        <pc:spChg chg="mod">
          <ac:chgData name="Mailarpwar, Aayush R" userId="734447c7-e115-4b9e-ac2e-6a7cf3d12fb9" providerId="ADAL" clId="{846D28D4-2EAC-46A7-B40F-012693232B1E}" dt="2022-11-18T05:05:23.213" v="436" actId="313"/>
          <ac:spMkLst>
            <pc:docMk/>
            <pc:sldMk cId="4246721375" sldId="276"/>
            <ac:spMk id="2" creationId="{EA1D0958-EC0A-09D8-7F6D-09E30CD321F4}"/>
          </ac:spMkLst>
        </pc:spChg>
        <pc:spChg chg="del">
          <ac:chgData name="Mailarpwar, Aayush R" userId="734447c7-e115-4b9e-ac2e-6a7cf3d12fb9" providerId="ADAL" clId="{846D28D4-2EAC-46A7-B40F-012693232B1E}" dt="2022-11-18T05:05:34.809" v="437"/>
          <ac:spMkLst>
            <pc:docMk/>
            <pc:sldMk cId="4246721375" sldId="276"/>
            <ac:spMk id="3" creationId="{984E9406-E862-C607-22B5-7C830F1BAC52}"/>
          </ac:spMkLst>
        </pc:spChg>
        <pc:graphicFrameChg chg="add mod modGraphic">
          <ac:chgData name="Mailarpwar, Aayush R" userId="734447c7-e115-4b9e-ac2e-6a7cf3d12fb9" providerId="ADAL" clId="{846D28D4-2EAC-46A7-B40F-012693232B1E}" dt="2022-11-18T05:09:40.872" v="460" actId="1076"/>
          <ac:graphicFrameMkLst>
            <pc:docMk/>
            <pc:sldMk cId="4246721375" sldId="276"/>
            <ac:graphicFrameMk id="4" creationId="{0785A502-1161-1B2C-2F4D-3D55A31AF2DF}"/>
          </ac:graphicFrameMkLst>
        </pc:graphicFrameChg>
        <pc:graphicFrameChg chg="add mod modGraphic">
          <ac:chgData name="Mailarpwar, Aayush R" userId="734447c7-e115-4b9e-ac2e-6a7cf3d12fb9" providerId="ADAL" clId="{846D28D4-2EAC-46A7-B40F-012693232B1E}" dt="2022-11-18T05:09:54.162" v="463" actId="1076"/>
          <ac:graphicFrameMkLst>
            <pc:docMk/>
            <pc:sldMk cId="4246721375" sldId="276"/>
            <ac:graphicFrameMk id="5" creationId="{78BC4304-6735-B7AF-D190-92EA78F6B855}"/>
          </ac:graphicFrameMkLst>
        </pc:graphicFrameChg>
        <pc:graphicFrameChg chg="add mod modGraphic">
          <ac:chgData name="Mailarpwar, Aayush R" userId="734447c7-e115-4b9e-ac2e-6a7cf3d12fb9" providerId="ADAL" clId="{846D28D4-2EAC-46A7-B40F-012693232B1E}" dt="2022-11-18T05:09:49.867" v="462" actId="1076"/>
          <ac:graphicFrameMkLst>
            <pc:docMk/>
            <pc:sldMk cId="4246721375" sldId="276"/>
            <ac:graphicFrameMk id="6" creationId="{E91EF600-7B1F-C665-EEB4-45A77058D6C0}"/>
          </ac:graphicFrameMkLst>
        </pc:graphicFrameChg>
        <pc:picChg chg="add mod">
          <ac:chgData name="Mailarpwar, Aayush R" userId="734447c7-e115-4b9e-ac2e-6a7cf3d12fb9" providerId="ADAL" clId="{846D28D4-2EAC-46A7-B40F-012693232B1E}" dt="2022-11-18T05:09:26.244" v="459" actId="1076"/>
          <ac:picMkLst>
            <pc:docMk/>
            <pc:sldMk cId="4246721375" sldId="276"/>
            <ac:picMk id="2050" creationId="{CD53FFF4-F2CE-6FA7-DD65-DB7A5E3D1D6D}"/>
          </ac:picMkLst>
        </pc:picChg>
      </pc:sldChg>
    </pc:docChg>
  </pc:docChgLst>
  <pc:docChgLst>
    <pc:chgData name="Bright, Kristopher Cody" userId="43f4c803-3d10-4749-93c2-51fdd40c35a3" providerId="ADAL" clId="{11800D84-D3D3-FA4C-9260-0C7E3F093096}"/>
    <pc:docChg chg="custSel addSld delSld modSld">
      <pc:chgData name="Bright, Kristopher Cody" userId="43f4c803-3d10-4749-93c2-51fdd40c35a3" providerId="ADAL" clId="{11800D84-D3D3-FA4C-9260-0C7E3F093096}" dt="2022-10-20T23:03:56.002" v="266" actId="255"/>
      <pc:docMkLst>
        <pc:docMk/>
      </pc:docMkLst>
      <pc:sldChg chg="modSp mod">
        <pc:chgData name="Bright, Kristopher Cody" userId="43f4c803-3d10-4749-93c2-51fdd40c35a3" providerId="ADAL" clId="{11800D84-D3D3-FA4C-9260-0C7E3F093096}" dt="2022-10-20T22:08:59.292" v="89" actId="6549"/>
        <pc:sldMkLst>
          <pc:docMk/>
          <pc:sldMk cId="1091279005" sldId="262"/>
        </pc:sldMkLst>
        <pc:spChg chg="mod">
          <ac:chgData name="Bright, Kristopher Cody" userId="43f4c803-3d10-4749-93c2-51fdd40c35a3" providerId="ADAL" clId="{11800D84-D3D3-FA4C-9260-0C7E3F093096}" dt="2022-10-20T22:08:59.292" v="89" actId="6549"/>
          <ac:spMkLst>
            <pc:docMk/>
            <pc:sldMk cId="1091279005" sldId="262"/>
            <ac:spMk id="3" creationId="{766B8E28-DF6B-6245-261A-60CC249C9D0A}"/>
          </ac:spMkLst>
        </pc:spChg>
      </pc:sldChg>
      <pc:sldChg chg="modSp mod">
        <pc:chgData name="Bright, Kristopher Cody" userId="43f4c803-3d10-4749-93c2-51fdd40c35a3" providerId="ADAL" clId="{11800D84-D3D3-FA4C-9260-0C7E3F093096}" dt="2022-10-20T22:04:09.146" v="68" actId="20577"/>
        <pc:sldMkLst>
          <pc:docMk/>
          <pc:sldMk cId="2473213765" sldId="263"/>
        </pc:sldMkLst>
        <pc:spChg chg="mod">
          <ac:chgData name="Bright, Kristopher Cody" userId="43f4c803-3d10-4749-93c2-51fdd40c35a3" providerId="ADAL" clId="{11800D84-D3D3-FA4C-9260-0C7E3F093096}" dt="2022-10-20T22:04:09.146" v="68" actId="20577"/>
          <ac:spMkLst>
            <pc:docMk/>
            <pc:sldMk cId="2473213765" sldId="263"/>
            <ac:spMk id="3" creationId="{766B8E28-DF6B-6245-261A-60CC249C9D0A}"/>
          </ac:spMkLst>
        </pc:spChg>
      </pc:sldChg>
      <pc:sldChg chg="del">
        <pc:chgData name="Bright, Kristopher Cody" userId="43f4c803-3d10-4749-93c2-51fdd40c35a3" providerId="ADAL" clId="{11800D84-D3D3-FA4C-9260-0C7E3F093096}" dt="2022-10-20T22:49:06.733" v="91" actId="2696"/>
        <pc:sldMkLst>
          <pc:docMk/>
          <pc:sldMk cId="812303611" sldId="268"/>
        </pc:sldMkLst>
      </pc:sldChg>
      <pc:sldChg chg="modSp add mod">
        <pc:chgData name="Bright, Kristopher Cody" userId="43f4c803-3d10-4749-93c2-51fdd40c35a3" providerId="ADAL" clId="{11800D84-D3D3-FA4C-9260-0C7E3F093096}" dt="2022-10-20T23:03:56.002" v="266" actId="255"/>
        <pc:sldMkLst>
          <pc:docMk/>
          <pc:sldMk cId="176776789" sldId="269"/>
        </pc:sldMkLst>
        <pc:spChg chg="mod">
          <ac:chgData name="Bright, Kristopher Cody" userId="43f4c803-3d10-4749-93c2-51fdd40c35a3" providerId="ADAL" clId="{11800D84-D3D3-FA4C-9260-0C7E3F093096}" dt="2022-10-20T23:03:56.002" v="266" actId="255"/>
          <ac:spMkLst>
            <pc:docMk/>
            <pc:sldMk cId="176776789" sldId="269"/>
            <ac:spMk id="3" creationId="{BF0CA72F-CB1B-BB83-19AB-3300008AD123}"/>
          </ac:spMkLst>
        </pc:spChg>
      </pc:sldChg>
    </pc:docChg>
  </pc:docChgLst>
  <pc:docChgLst>
    <pc:chgData name="Mailarpwar, Aayush R" userId="S::aamailar@iu.edu::734447c7-e115-4b9e-ac2e-6a7cf3d12fb9" providerId="AD" clId="Web-{59910DDD-A0BB-C7A5-1257-4714F2D878E7}"/>
    <pc:docChg chg="modSld sldOrd">
      <pc:chgData name="Mailarpwar, Aayush R" userId="S::aamailar@iu.edu::734447c7-e115-4b9e-ac2e-6a7cf3d12fb9" providerId="AD" clId="Web-{59910DDD-A0BB-C7A5-1257-4714F2D878E7}" dt="2022-10-21T14:49:00.210" v="250" actId="20577"/>
      <pc:docMkLst>
        <pc:docMk/>
      </pc:docMkLst>
      <pc:sldChg chg="modSp">
        <pc:chgData name="Mailarpwar, Aayush R" userId="S::aamailar@iu.edu::734447c7-e115-4b9e-ac2e-6a7cf3d12fb9" providerId="AD" clId="Web-{59910DDD-A0BB-C7A5-1257-4714F2D878E7}" dt="2022-10-21T14:49:00.210" v="250" actId="20577"/>
        <pc:sldMkLst>
          <pc:docMk/>
          <pc:sldMk cId="198688835" sldId="258"/>
        </pc:sldMkLst>
        <pc:spChg chg="mod">
          <ac:chgData name="Mailarpwar, Aayush R" userId="S::aamailar@iu.edu::734447c7-e115-4b9e-ac2e-6a7cf3d12fb9" providerId="AD" clId="Web-{59910DDD-A0BB-C7A5-1257-4714F2D878E7}" dt="2022-10-21T14:49:00.210" v="250" actId="20577"/>
          <ac:spMkLst>
            <pc:docMk/>
            <pc:sldMk cId="198688835" sldId="258"/>
            <ac:spMk id="2" creationId="{B28958D3-284A-FA19-389D-61F51F2A05DC}"/>
          </ac:spMkLst>
        </pc:spChg>
        <pc:spChg chg="mod">
          <ac:chgData name="Mailarpwar, Aayush R" userId="S::aamailar@iu.edu::734447c7-e115-4b9e-ac2e-6a7cf3d12fb9" providerId="AD" clId="Web-{59910DDD-A0BB-C7A5-1257-4714F2D878E7}" dt="2022-10-21T13:22:20.211" v="218" actId="1076"/>
          <ac:spMkLst>
            <pc:docMk/>
            <pc:sldMk cId="198688835" sldId="258"/>
            <ac:spMk id="6" creationId="{88A64E8E-7DAD-A144-9482-441678A95019}"/>
          </ac:spMkLst>
        </pc:spChg>
      </pc:sldChg>
      <pc:sldChg chg="ord">
        <pc:chgData name="Mailarpwar, Aayush R" userId="S::aamailar@iu.edu::734447c7-e115-4b9e-ac2e-6a7cf3d12fb9" providerId="AD" clId="Web-{59910DDD-A0BB-C7A5-1257-4714F2D878E7}" dt="2022-10-21T13:01:39.256" v="12"/>
        <pc:sldMkLst>
          <pc:docMk/>
          <pc:sldMk cId="253963132" sldId="259"/>
        </pc:sldMkLst>
      </pc:sldChg>
      <pc:sldChg chg="modSp">
        <pc:chgData name="Mailarpwar, Aayush R" userId="S::aamailar@iu.edu::734447c7-e115-4b9e-ac2e-6a7cf3d12fb9" providerId="AD" clId="Web-{59910DDD-A0BB-C7A5-1257-4714F2D878E7}" dt="2022-10-21T12:54:17.838" v="3" actId="14100"/>
        <pc:sldMkLst>
          <pc:docMk/>
          <pc:sldMk cId="2013437002" sldId="260"/>
        </pc:sldMkLst>
        <pc:spChg chg="mod">
          <ac:chgData name="Mailarpwar, Aayush R" userId="S::aamailar@iu.edu::734447c7-e115-4b9e-ac2e-6a7cf3d12fb9" providerId="AD" clId="Web-{59910DDD-A0BB-C7A5-1257-4714F2D878E7}" dt="2022-10-21T12:54:09.009" v="2" actId="14100"/>
          <ac:spMkLst>
            <pc:docMk/>
            <pc:sldMk cId="2013437002" sldId="260"/>
            <ac:spMk id="2" creationId="{14224255-1D56-70B1-B2CC-4869F3A6890D}"/>
          </ac:spMkLst>
        </pc:spChg>
        <pc:picChg chg="mod">
          <ac:chgData name="Mailarpwar, Aayush R" userId="S::aamailar@iu.edu::734447c7-e115-4b9e-ac2e-6a7cf3d12fb9" providerId="AD" clId="Web-{59910DDD-A0BB-C7A5-1257-4714F2D878E7}" dt="2022-10-21T12:54:17.838" v="3" actId="14100"/>
          <ac:picMkLst>
            <pc:docMk/>
            <pc:sldMk cId="2013437002" sldId="260"/>
            <ac:picMk id="4" creationId="{B2F88A04-A43F-0805-5400-89557DB67315}"/>
          </ac:picMkLst>
        </pc:picChg>
      </pc:sldChg>
      <pc:sldChg chg="modSp">
        <pc:chgData name="Mailarpwar, Aayush R" userId="S::aamailar@iu.edu::734447c7-e115-4b9e-ac2e-6a7cf3d12fb9" providerId="AD" clId="Web-{59910DDD-A0BB-C7A5-1257-4714F2D878E7}" dt="2022-10-21T14:30:27.790" v="248" actId="14100"/>
        <pc:sldMkLst>
          <pc:docMk/>
          <pc:sldMk cId="2516125010" sldId="261"/>
        </pc:sldMkLst>
        <pc:spChg chg="mod">
          <ac:chgData name="Mailarpwar, Aayush R" userId="S::aamailar@iu.edu::734447c7-e115-4b9e-ac2e-6a7cf3d12fb9" providerId="AD" clId="Web-{59910DDD-A0BB-C7A5-1257-4714F2D878E7}" dt="2022-10-21T12:57:34.015" v="4" actId="20577"/>
          <ac:spMkLst>
            <pc:docMk/>
            <pc:sldMk cId="2516125010" sldId="261"/>
            <ac:spMk id="2" creationId="{14224255-1D56-70B1-B2CC-4869F3A6890D}"/>
          </ac:spMkLst>
        </pc:spChg>
        <pc:spChg chg="mod">
          <ac:chgData name="Mailarpwar, Aayush R" userId="S::aamailar@iu.edu::734447c7-e115-4b9e-ac2e-6a7cf3d12fb9" providerId="AD" clId="Web-{59910DDD-A0BB-C7A5-1257-4714F2D878E7}" dt="2022-10-21T14:30:27.790" v="248" actId="14100"/>
          <ac:spMkLst>
            <pc:docMk/>
            <pc:sldMk cId="2516125010" sldId="261"/>
            <ac:spMk id="3" creationId="{766B8E28-DF6B-6245-261A-60CC249C9D0A}"/>
          </ac:spMkLst>
        </pc:spChg>
      </pc:sldChg>
      <pc:sldChg chg="modSp ord">
        <pc:chgData name="Mailarpwar, Aayush R" userId="S::aamailar@iu.edu::734447c7-e115-4b9e-ac2e-6a7cf3d12fb9" providerId="AD" clId="Web-{59910DDD-A0BB-C7A5-1257-4714F2D878E7}" dt="2022-10-21T13:15:50.638" v="215" actId="20577"/>
        <pc:sldMkLst>
          <pc:docMk/>
          <pc:sldMk cId="1091279005" sldId="262"/>
        </pc:sldMkLst>
        <pc:spChg chg="mod">
          <ac:chgData name="Mailarpwar, Aayush R" userId="S::aamailar@iu.edu::734447c7-e115-4b9e-ac2e-6a7cf3d12fb9" providerId="AD" clId="Web-{59910DDD-A0BB-C7A5-1257-4714F2D878E7}" dt="2022-10-21T13:11:27.928" v="210" actId="1076"/>
          <ac:spMkLst>
            <pc:docMk/>
            <pc:sldMk cId="1091279005" sldId="262"/>
            <ac:spMk id="2" creationId="{14224255-1D56-70B1-B2CC-4869F3A6890D}"/>
          </ac:spMkLst>
        </pc:spChg>
        <pc:spChg chg="mod">
          <ac:chgData name="Mailarpwar, Aayush R" userId="S::aamailar@iu.edu::734447c7-e115-4b9e-ac2e-6a7cf3d12fb9" providerId="AD" clId="Web-{59910DDD-A0BB-C7A5-1257-4714F2D878E7}" dt="2022-10-21T13:15:50.638" v="215" actId="20577"/>
          <ac:spMkLst>
            <pc:docMk/>
            <pc:sldMk cId="1091279005" sldId="262"/>
            <ac:spMk id="3" creationId="{766B8E28-DF6B-6245-261A-60CC249C9D0A}"/>
          </ac:spMkLst>
        </pc:spChg>
      </pc:sldChg>
      <pc:sldChg chg="modSp">
        <pc:chgData name="Mailarpwar, Aayush R" userId="S::aamailar@iu.edu::734447c7-e115-4b9e-ac2e-6a7cf3d12fb9" providerId="AD" clId="Web-{59910DDD-A0BB-C7A5-1257-4714F2D878E7}" dt="2022-10-21T14:11:32.072" v="227" actId="14100"/>
        <pc:sldMkLst>
          <pc:docMk/>
          <pc:sldMk cId="2473213765" sldId="263"/>
        </pc:sldMkLst>
        <pc:picChg chg="mod">
          <ac:chgData name="Mailarpwar, Aayush R" userId="S::aamailar@iu.edu::734447c7-e115-4b9e-ac2e-6a7cf3d12fb9" providerId="AD" clId="Web-{59910DDD-A0BB-C7A5-1257-4714F2D878E7}" dt="2022-10-21T14:11:32.072" v="227" actId="14100"/>
          <ac:picMkLst>
            <pc:docMk/>
            <pc:sldMk cId="2473213765" sldId="263"/>
            <ac:picMk id="5" creationId="{9100C5D0-C564-CA10-1516-EAD443F789A2}"/>
          </ac:picMkLst>
        </pc:picChg>
      </pc:sldChg>
      <pc:sldChg chg="modSp ord">
        <pc:chgData name="Mailarpwar, Aayush R" userId="S::aamailar@iu.edu::734447c7-e115-4b9e-ac2e-6a7cf3d12fb9" providerId="AD" clId="Web-{59910DDD-A0BB-C7A5-1257-4714F2D878E7}" dt="2022-10-21T13:22:07.195" v="217" actId="20577"/>
        <pc:sldMkLst>
          <pc:docMk/>
          <pc:sldMk cId="1232387133" sldId="267"/>
        </pc:sldMkLst>
        <pc:spChg chg="mod">
          <ac:chgData name="Mailarpwar, Aayush R" userId="S::aamailar@iu.edu::734447c7-e115-4b9e-ac2e-6a7cf3d12fb9" providerId="AD" clId="Web-{59910DDD-A0BB-C7A5-1257-4714F2D878E7}" dt="2022-10-21T13:22:07.195" v="217" actId="20577"/>
          <ac:spMkLst>
            <pc:docMk/>
            <pc:sldMk cId="1232387133" sldId="267"/>
            <ac:spMk id="3" creationId="{35A16FAF-E9E8-E275-BA70-12852CECC6BD}"/>
          </ac:spMkLst>
        </pc:spChg>
      </pc:sldChg>
      <pc:sldChg chg="addSp delSp modSp">
        <pc:chgData name="Mailarpwar, Aayush R" userId="S::aamailar@iu.edu::734447c7-e115-4b9e-ac2e-6a7cf3d12fb9" providerId="AD" clId="Web-{59910DDD-A0BB-C7A5-1257-4714F2D878E7}" dt="2022-10-21T13:47:30.548" v="226" actId="1076"/>
        <pc:sldMkLst>
          <pc:docMk/>
          <pc:sldMk cId="1403225932" sldId="270"/>
        </pc:sldMkLst>
        <pc:spChg chg="mod">
          <ac:chgData name="Mailarpwar, Aayush R" userId="S::aamailar@iu.edu::734447c7-e115-4b9e-ac2e-6a7cf3d12fb9" providerId="AD" clId="Web-{59910DDD-A0BB-C7A5-1257-4714F2D878E7}" dt="2022-10-21T13:47:30.548" v="226" actId="1076"/>
          <ac:spMkLst>
            <pc:docMk/>
            <pc:sldMk cId="1403225932" sldId="270"/>
            <ac:spMk id="2" creationId="{6F4F40F6-D5D5-7ACB-9288-BDE29EA4EBA8}"/>
          </ac:spMkLst>
        </pc:spChg>
        <pc:picChg chg="add mod">
          <ac:chgData name="Mailarpwar, Aayush R" userId="S::aamailar@iu.edu::734447c7-e115-4b9e-ac2e-6a7cf3d12fb9" providerId="AD" clId="Web-{59910DDD-A0BB-C7A5-1257-4714F2D878E7}" dt="2022-10-21T13:47:27.251" v="225" actId="1076"/>
          <ac:picMkLst>
            <pc:docMk/>
            <pc:sldMk cId="1403225932" sldId="270"/>
            <ac:picMk id="3" creationId="{8358BB82-A9C1-D5E2-5861-2BA083B16F51}"/>
          </ac:picMkLst>
        </pc:picChg>
        <pc:picChg chg="del">
          <ac:chgData name="Mailarpwar, Aayush R" userId="S::aamailar@iu.edu::734447c7-e115-4b9e-ac2e-6a7cf3d12fb9" providerId="AD" clId="Web-{59910DDD-A0BB-C7A5-1257-4714F2D878E7}" dt="2022-10-21T13:47:00.813" v="219"/>
          <ac:picMkLst>
            <pc:docMk/>
            <pc:sldMk cId="1403225932" sldId="270"/>
            <ac:picMk id="5" creationId="{3105D147-4FCD-3E74-C78B-83148A54C18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CFA480-970F-4454-B233-95125EA2CC42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7225B5-133A-430C-A6CE-6766E56C2BA1}">
      <dgm:prSet phldr="0"/>
      <dgm:spPr/>
      <dgm:t>
        <a:bodyPr/>
        <a:lstStyle/>
        <a:p>
          <a:pPr algn="l" rtl="0"/>
          <a:r>
            <a:rPr lang="en-US" b="0" i="0">
              <a:latin typeface="Univers Condensed Light"/>
            </a:rPr>
            <a:t>Receive domain-specific training</a:t>
          </a:r>
        </a:p>
      </dgm:t>
    </dgm:pt>
    <dgm:pt modelId="{93B36EE9-7079-4DE5-866A-E3BB6CDC30CC}" type="parTrans" cxnId="{7E6827CE-8715-4F31-AA57-432976E040FD}">
      <dgm:prSet/>
      <dgm:spPr/>
    </dgm:pt>
    <dgm:pt modelId="{132ED812-C674-40A7-B5BC-E7D2F8372703}" type="sibTrans" cxnId="{7E6827CE-8715-4F31-AA57-432976E040FD}">
      <dgm:prSet/>
      <dgm:spPr/>
    </dgm:pt>
    <dgm:pt modelId="{A36F206B-0243-440A-9EE7-433C0A9354E4}">
      <dgm:prSet phldr="0"/>
      <dgm:spPr/>
      <dgm:t>
        <a:bodyPr/>
        <a:lstStyle/>
        <a:p>
          <a:pPr algn="l" rtl="0"/>
          <a:r>
            <a:rPr lang="en-US" b="0" i="0">
              <a:latin typeface="Univers Condensed Light"/>
            </a:rPr>
            <a:t>Decide on creation methods – </a:t>
          </a:r>
          <a:r>
            <a:rPr lang="en-US" b="1" i="1">
              <a:latin typeface="Univers Condensed Light"/>
            </a:rPr>
            <a:t>Python </a:t>
          </a:r>
          <a:r>
            <a:rPr lang="en-US" b="0" i="0">
              <a:latin typeface="Univers Condensed Light"/>
            </a:rPr>
            <a:t>for backend</a:t>
          </a:r>
        </a:p>
      </dgm:t>
    </dgm:pt>
    <dgm:pt modelId="{E6514649-CAF9-48AC-B5C2-308076CFF27E}" type="parTrans" cxnId="{6C9FCD70-CABE-4525-AC7E-22123B65E412}">
      <dgm:prSet/>
      <dgm:spPr/>
    </dgm:pt>
    <dgm:pt modelId="{2BD6AF08-AF45-467F-A824-97EB5861116A}" type="sibTrans" cxnId="{6C9FCD70-CABE-4525-AC7E-22123B65E412}">
      <dgm:prSet/>
      <dgm:spPr/>
    </dgm:pt>
    <dgm:pt modelId="{D9CC0C16-9497-4D82-B2C0-5E19CBB7774F}">
      <dgm:prSet phldr="0"/>
      <dgm:spPr/>
      <dgm:t>
        <a:bodyPr/>
        <a:lstStyle/>
        <a:p>
          <a:pPr algn="l" rtl="0"/>
          <a:r>
            <a:rPr lang="en-US" b="0" i="0">
              <a:latin typeface="Univers Condensed Light"/>
            </a:rPr>
            <a:t>Define GUI design goals - </a:t>
          </a:r>
          <a:r>
            <a:rPr lang="en-US" b="1" i="1">
              <a:latin typeface="Univers Condensed Light"/>
            </a:rPr>
            <a:t>JavaScript</a:t>
          </a:r>
        </a:p>
      </dgm:t>
    </dgm:pt>
    <dgm:pt modelId="{A27179CF-0ACA-44D3-8846-8166D9876672}" type="parTrans" cxnId="{763BE54D-CF9A-4BE2-81D2-FF5A106A394D}">
      <dgm:prSet/>
      <dgm:spPr/>
    </dgm:pt>
    <dgm:pt modelId="{2E7735D2-3417-4888-BA4F-E9A3997B25EF}" type="sibTrans" cxnId="{763BE54D-CF9A-4BE2-81D2-FF5A106A394D}">
      <dgm:prSet/>
      <dgm:spPr/>
    </dgm:pt>
    <dgm:pt modelId="{054B7287-B99C-4000-BBA9-DC1A7E6F0B9B}">
      <dgm:prSet phldr="0"/>
      <dgm:spPr/>
      <dgm:t>
        <a:bodyPr/>
        <a:lstStyle/>
        <a:p>
          <a:pPr algn="l" rtl="0"/>
          <a:r>
            <a:rPr lang="en-US" b="0" i="0">
              <a:latin typeface="Univers Condensed Light"/>
            </a:rPr>
            <a:t>Define the </a:t>
          </a:r>
          <a:r>
            <a:rPr lang="en-US" b="0" i="0" err="1">
              <a:latin typeface="Univers Condensed Light"/>
            </a:rPr>
            <a:t>UserFlow</a:t>
          </a:r>
          <a:endParaRPr lang="en-US" b="0" i="0">
            <a:latin typeface="Univers Condensed Light"/>
          </a:endParaRPr>
        </a:p>
      </dgm:t>
    </dgm:pt>
    <dgm:pt modelId="{D5907342-0C7C-4036-9EB8-4E29FE618D39}" type="parTrans" cxnId="{5C8D2AF7-51BC-45D1-8820-462703BD0668}">
      <dgm:prSet/>
      <dgm:spPr/>
    </dgm:pt>
    <dgm:pt modelId="{05712FA0-F1F4-4CDB-A2C3-DC12D8114C1B}" type="sibTrans" cxnId="{5C8D2AF7-51BC-45D1-8820-462703BD0668}">
      <dgm:prSet/>
      <dgm:spPr/>
    </dgm:pt>
    <dgm:pt modelId="{C7744FC9-4519-44AA-8BF0-BAC5B4AF4804}">
      <dgm:prSet phldr="0"/>
      <dgm:spPr/>
      <dgm:t>
        <a:bodyPr/>
        <a:lstStyle/>
        <a:p>
          <a:pPr algn="l"/>
          <a:r>
            <a:rPr lang="en-US" b="0" i="0">
              <a:latin typeface="Univers Condensed Light"/>
            </a:rPr>
            <a:t>Create GUI models of each screen in the user flow</a:t>
          </a:r>
        </a:p>
      </dgm:t>
    </dgm:pt>
    <dgm:pt modelId="{F337B630-9198-4AF0-B192-01A4CB8ECF9D}" type="parTrans" cxnId="{37E3A8E3-136F-4AC5-87B0-C880E722D720}">
      <dgm:prSet/>
      <dgm:spPr/>
    </dgm:pt>
    <dgm:pt modelId="{E98C477E-EB17-4552-B544-7BA998BA170D}" type="sibTrans" cxnId="{37E3A8E3-136F-4AC5-87B0-C880E722D720}">
      <dgm:prSet/>
      <dgm:spPr/>
    </dgm:pt>
    <dgm:pt modelId="{4506E83A-DDE4-4D31-8040-40248808874A}">
      <dgm:prSet phldr="0"/>
      <dgm:spPr/>
      <dgm:t>
        <a:bodyPr/>
        <a:lstStyle/>
        <a:p>
          <a:pPr algn="l"/>
          <a:r>
            <a:rPr lang="en-US" b="0" i="0">
              <a:latin typeface="Univers Condensed Light"/>
            </a:rPr>
            <a:t>Collaborate and Revise</a:t>
          </a:r>
        </a:p>
      </dgm:t>
    </dgm:pt>
    <dgm:pt modelId="{74552475-98D3-4DE1-BBDF-1EF5DA955C8C}" type="parTrans" cxnId="{A47CB370-A6C1-4491-B682-60DF57CD17DC}">
      <dgm:prSet/>
      <dgm:spPr/>
    </dgm:pt>
    <dgm:pt modelId="{12F60A77-C3D7-48B4-B894-D0FACDE5DEE8}" type="sibTrans" cxnId="{A47CB370-A6C1-4491-B682-60DF57CD17DC}">
      <dgm:prSet/>
      <dgm:spPr/>
    </dgm:pt>
    <dgm:pt modelId="{BE94846B-5AF6-4E37-B4DF-22A7BABA36C5}">
      <dgm:prSet phldr="0"/>
      <dgm:spPr/>
      <dgm:t>
        <a:bodyPr/>
        <a:lstStyle/>
        <a:p>
          <a:pPr algn="l"/>
          <a:r>
            <a:rPr lang="en-US" b="0" i="0">
              <a:latin typeface="Univers Condensed Light"/>
            </a:rPr>
            <a:t>Design backend to support GUI’s goals</a:t>
          </a:r>
        </a:p>
      </dgm:t>
    </dgm:pt>
    <dgm:pt modelId="{B6E1AC7B-38E3-4E27-8130-D874AA9295A5}" type="parTrans" cxnId="{C834B369-875A-4854-9938-311DF81B86CB}">
      <dgm:prSet/>
      <dgm:spPr/>
    </dgm:pt>
    <dgm:pt modelId="{986D2DE9-D6BA-440D-ABB9-3952C870A4A5}" type="sibTrans" cxnId="{C834B369-875A-4854-9938-311DF81B86CB}">
      <dgm:prSet/>
      <dgm:spPr/>
    </dgm:pt>
    <dgm:pt modelId="{19F3C467-1FC8-4034-846E-CFEBCEDFC212}" type="pres">
      <dgm:prSet presAssocID="{D2CFA480-970F-4454-B233-95125EA2CC42}" presName="Name0" presStyleCnt="0">
        <dgm:presLayoutVars>
          <dgm:dir/>
          <dgm:resizeHandles/>
        </dgm:presLayoutVars>
      </dgm:prSet>
      <dgm:spPr/>
    </dgm:pt>
    <dgm:pt modelId="{5B2F0898-F43F-4EE6-913C-F7562308B2FE}" type="pres">
      <dgm:prSet presAssocID="{F47225B5-133A-430C-A6CE-6766E56C2BA1}" presName="compNode" presStyleCnt="0"/>
      <dgm:spPr/>
    </dgm:pt>
    <dgm:pt modelId="{9539DC9B-AC17-4C4B-BE69-7FE68F868BFD}" type="pres">
      <dgm:prSet presAssocID="{F47225B5-133A-430C-A6CE-6766E56C2BA1}" presName="dummyConnPt" presStyleCnt="0"/>
      <dgm:spPr/>
    </dgm:pt>
    <dgm:pt modelId="{427F0B13-1220-4413-A98D-E688EC95319A}" type="pres">
      <dgm:prSet presAssocID="{F47225B5-133A-430C-A6CE-6766E56C2BA1}" presName="node" presStyleLbl="node1" presStyleIdx="0" presStyleCnt="7">
        <dgm:presLayoutVars>
          <dgm:bulletEnabled val="1"/>
        </dgm:presLayoutVars>
      </dgm:prSet>
      <dgm:spPr/>
    </dgm:pt>
    <dgm:pt modelId="{E3966088-BF38-4737-845A-F2A38B83929F}" type="pres">
      <dgm:prSet presAssocID="{132ED812-C674-40A7-B5BC-E7D2F8372703}" presName="sibTrans" presStyleLbl="bgSibTrans2D1" presStyleIdx="0" presStyleCnt="6"/>
      <dgm:spPr/>
    </dgm:pt>
    <dgm:pt modelId="{72F5CEAE-7F6A-4C64-B8F7-236280459D34}" type="pres">
      <dgm:prSet presAssocID="{A36F206B-0243-440A-9EE7-433C0A9354E4}" presName="compNode" presStyleCnt="0"/>
      <dgm:spPr/>
    </dgm:pt>
    <dgm:pt modelId="{EE364F43-89DE-4324-8322-A662795765C1}" type="pres">
      <dgm:prSet presAssocID="{A36F206B-0243-440A-9EE7-433C0A9354E4}" presName="dummyConnPt" presStyleCnt="0"/>
      <dgm:spPr/>
    </dgm:pt>
    <dgm:pt modelId="{1C7C53A8-84C2-4034-BD6B-88D8C5AFD9F6}" type="pres">
      <dgm:prSet presAssocID="{A36F206B-0243-440A-9EE7-433C0A9354E4}" presName="node" presStyleLbl="node1" presStyleIdx="1" presStyleCnt="7">
        <dgm:presLayoutVars>
          <dgm:bulletEnabled val="1"/>
        </dgm:presLayoutVars>
      </dgm:prSet>
      <dgm:spPr/>
    </dgm:pt>
    <dgm:pt modelId="{A81EEAD8-4968-4B8C-B2E6-4769E56207E1}" type="pres">
      <dgm:prSet presAssocID="{2BD6AF08-AF45-467F-A824-97EB5861116A}" presName="sibTrans" presStyleLbl="bgSibTrans2D1" presStyleIdx="1" presStyleCnt="6"/>
      <dgm:spPr/>
    </dgm:pt>
    <dgm:pt modelId="{ED10D325-8DA2-4416-AB85-932621AC6DB2}" type="pres">
      <dgm:prSet presAssocID="{D9CC0C16-9497-4D82-B2C0-5E19CBB7774F}" presName="compNode" presStyleCnt="0"/>
      <dgm:spPr/>
    </dgm:pt>
    <dgm:pt modelId="{4D49EAB1-C943-4B62-A182-9CF2E8F1EB62}" type="pres">
      <dgm:prSet presAssocID="{D9CC0C16-9497-4D82-B2C0-5E19CBB7774F}" presName="dummyConnPt" presStyleCnt="0"/>
      <dgm:spPr/>
    </dgm:pt>
    <dgm:pt modelId="{91165013-0128-49B4-B8FB-6FAD79F9A6B3}" type="pres">
      <dgm:prSet presAssocID="{D9CC0C16-9497-4D82-B2C0-5E19CBB7774F}" presName="node" presStyleLbl="node1" presStyleIdx="2" presStyleCnt="7">
        <dgm:presLayoutVars>
          <dgm:bulletEnabled val="1"/>
        </dgm:presLayoutVars>
      </dgm:prSet>
      <dgm:spPr/>
    </dgm:pt>
    <dgm:pt modelId="{CD3AB983-C88E-45B4-82E1-6AAAA1DF9D30}" type="pres">
      <dgm:prSet presAssocID="{2E7735D2-3417-4888-BA4F-E9A3997B25EF}" presName="sibTrans" presStyleLbl="bgSibTrans2D1" presStyleIdx="2" presStyleCnt="6"/>
      <dgm:spPr/>
    </dgm:pt>
    <dgm:pt modelId="{614362DD-7FDE-43BD-AE94-D2FAB7EB1455}" type="pres">
      <dgm:prSet presAssocID="{054B7287-B99C-4000-BBA9-DC1A7E6F0B9B}" presName="compNode" presStyleCnt="0"/>
      <dgm:spPr/>
    </dgm:pt>
    <dgm:pt modelId="{8623DDBF-14A0-431C-BC7D-D40EF00076CC}" type="pres">
      <dgm:prSet presAssocID="{054B7287-B99C-4000-BBA9-DC1A7E6F0B9B}" presName="dummyConnPt" presStyleCnt="0"/>
      <dgm:spPr/>
    </dgm:pt>
    <dgm:pt modelId="{D266BBAA-5ABC-4694-915C-4B8D5E4C859C}" type="pres">
      <dgm:prSet presAssocID="{054B7287-B99C-4000-BBA9-DC1A7E6F0B9B}" presName="node" presStyleLbl="node1" presStyleIdx="3" presStyleCnt="7">
        <dgm:presLayoutVars>
          <dgm:bulletEnabled val="1"/>
        </dgm:presLayoutVars>
      </dgm:prSet>
      <dgm:spPr/>
    </dgm:pt>
    <dgm:pt modelId="{8F88FE60-54BB-482A-847C-3076AAED7AB6}" type="pres">
      <dgm:prSet presAssocID="{05712FA0-F1F4-4CDB-A2C3-DC12D8114C1B}" presName="sibTrans" presStyleLbl="bgSibTrans2D1" presStyleIdx="3" presStyleCnt="6"/>
      <dgm:spPr/>
    </dgm:pt>
    <dgm:pt modelId="{17EAFC32-4319-4471-8F0B-E3DED3DB6758}" type="pres">
      <dgm:prSet presAssocID="{C7744FC9-4519-44AA-8BF0-BAC5B4AF4804}" presName="compNode" presStyleCnt="0"/>
      <dgm:spPr/>
    </dgm:pt>
    <dgm:pt modelId="{962C7AC9-9CBA-4976-9185-4A14AC0DCF3D}" type="pres">
      <dgm:prSet presAssocID="{C7744FC9-4519-44AA-8BF0-BAC5B4AF4804}" presName="dummyConnPt" presStyleCnt="0"/>
      <dgm:spPr/>
    </dgm:pt>
    <dgm:pt modelId="{D1B20E9F-C948-49F3-BD74-F034034D0933}" type="pres">
      <dgm:prSet presAssocID="{C7744FC9-4519-44AA-8BF0-BAC5B4AF4804}" presName="node" presStyleLbl="node1" presStyleIdx="4" presStyleCnt="7">
        <dgm:presLayoutVars>
          <dgm:bulletEnabled val="1"/>
        </dgm:presLayoutVars>
      </dgm:prSet>
      <dgm:spPr/>
    </dgm:pt>
    <dgm:pt modelId="{0D482AA7-E092-47D1-B007-1D2E88628BA3}" type="pres">
      <dgm:prSet presAssocID="{E98C477E-EB17-4552-B544-7BA998BA170D}" presName="sibTrans" presStyleLbl="bgSibTrans2D1" presStyleIdx="4" presStyleCnt="6"/>
      <dgm:spPr/>
    </dgm:pt>
    <dgm:pt modelId="{14B975B0-FC35-4DB2-96F3-2A70472CABA7}" type="pres">
      <dgm:prSet presAssocID="{4506E83A-DDE4-4D31-8040-40248808874A}" presName="compNode" presStyleCnt="0"/>
      <dgm:spPr/>
    </dgm:pt>
    <dgm:pt modelId="{32F82936-7CE0-4B2B-9185-8B2697192750}" type="pres">
      <dgm:prSet presAssocID="{4506E83A-DDE4-4D31-8040-40248808874A}" presName="dummyConnPt" presStyleCnt="0"/>
      <dgm:spPr/>
    </dgm:pt>
    <dgm:pt modelId="{4CB2DD49-6E14-4153-A4D3-345FDDFD171A}" type="pres">
      <dgm:prSet presAssocID="{4506E83A-DDE4-4D31-8040-40248808874A}" presName="node" presStyleLbl="node1" presStyleIdx="5" presStyleCnt="7">
        <dgm:presLayoutVars>
          <dgm:bulletEnabled val="1"/>
        </dgm:presLayoutVars>
      </dgm:prSet>
      <dgm:spPr/>
    </dgm:pt>
    <dgm:pt modelId="{A905B323-AAE7-4C7A-B3B2-1686C22EFF57}" type="pres">
      <dgm:prSet presAssocID="{12F60A77-C3D7-48B4-B894-D0FACDE5DEE8}" presName="sibTrans" presStyleLbl="bgSibTrans2D1" presStyleIdx="5" presStyleCnt="6"/>
      <dgm:spPr/>
    </dgm:pt>
    <dgm:pt modelId="{9CF0657A-4846-42AB-A98B-D9815A286E5F}" type="pres">
      <dgm:prSet presAssocID="{BE94846B-5AF6-4E37-B4DF-22A7BABA36C5}" presName="compNode" presStyleCnt="0"/>
      <dgm:spPr/>
    </dgm:pt>
    <dgm:pt modelId="{B973C760-7016-4883-88A4-E017CFC4DAAF}" type="pres">
      <dgm:prSet presAssocID="{BE94846B-5AF6-4E37-B4DF-22A7BABA36C5}" presName="dummyConnPt" presStyleCnt="0"/>
      <dgm:spPr/>
    </dgm:pt>
    <dgm:pt modelId="{512C8823-D0F7-41A3-9DE7-AD8FA97A9F76}" type="pres">
      <dgm:prSet presAssocID="{BE94846B-5AF6-4E37-B4DF-22A7BABA36C5}" presName="node" presStyleLbl="node1" presStyleIdx="6" presStyleCnt="7">
        <dgm:presLayoutVars>
          <dgm:bulletEnabled val="1"/>
        </dgm:presLayoutVars>
      </dgm:prSet>
      <dgm:spPr/>
    </dgm:pt>
  </dgm:ptLst>
  <dgm:cxnLst>
    <dgm:cxn modelId="{22AB540F-CB2A-49D4-8780-9A0D95F63AF9}" type="presOf" srcId="{E98C477E-EB17-4552-B544-7BA998BA170D}" destId="{0D482AA7-E092-47D1-B007-1D2E88628BA3}" srcOrd="0" destOrd="0" presId="urn:microsoft.com/office/officeart/2005/8/layout/bProcess4"/>
    <dgm:cxn modelId="{22690027-B014-476A-980B-3BED51AFBEB1}" type="presOf" srcId="{F47225B5-133A-430C-A6CE-6766E56C2BA1}" destId="{427F0B13-1220-4413-A98D-E688EC95319A}" srcOrd="0" destOrd="0" presId="urn:microsoft.com/office/officeart/2005/8/layout/bProcess4"/>
    <dgm:cxn modelId="{66159F32-BBB2-4496-8C20-60FE54A8CBBB}" type="presOf" srcId="{D9CC0C16-9497-4D82-B2C0-5E19CBB7774F}" destId="{91165013-0128-49B4-B8FB-6FAD79F9A6B3}" srcOrd="0" destOrd="0" presId="urn:microsoft.com/office/officeart/2005/8/layout/bProcess4"/>
    <dgm:cxn modelId="{BD80043B-F78A-4658-988E-45306E5BF8BD}" type="presOf" srcId="{2E7735D2-3417-4888-BA4F-E9A3997B25EF}" destId="{CD3AB983-C88E-45B4-82E1-6AAAA1DF9D30}" srcOrd="0" destOrd="0" presId="urn:microsoft.com/office/officeart/2005/8/layout/bProcess4"/>
    <dgm:cxn modelId="{6DCC1247-C88C-4605-BD81-455EE59FB410}" type="presOf" srcId="{12F60A77-C3D7-48B4-B894-D0FACDE5DEE8}" destId="{A905B323-AAE7-4C7A-B3B2-1686C22EFF57}" srcOrd="0" destOrd="0" presId="urn:microsoft.com/office/officeart/2005/8/layout/bProcess4"/>
    <dgm:cxn modelId="{98D97D68-DB25-4061-AE73-BC8BCCB031E6}" type="presOf" srcId="{2BD6AF08-AF45-467F-A824-97EB5861116A}" destId="{A81EEAD8-4968-4B8C-B2E6-4769E56207E1}" srcOrd="0" destOrd="0" presId="urn:microsoft.com/office/officeart/2005/8/layout/bProcess4"/>
    <dgm:cxn modelId="{C834B369-875A-4854-9938-311DF81B86CB}" srcId="{D2CFA480-970F-4454-B233-95125EA2CC42}" destId="{BE94846B-5AF6-4E37-B4DF-22A7BABA36C5}" srcOrd="6" destOrd="0" parTransId="{B6E1AC7B-38E3-4E27-8130-D874AA9295A5}" sibTransId="{986D2DE9-D6BA-440D-ABB9-3952C870A4A5}"/>
    <dgm:cxn modelId="{763BE54D-CF9A-4BE2-81D2-FF5A106A394D}" srcId="{D2CFA480-970F-4454-B233-95125EA2CC42}" destId="{D9CC0C16-9497-4D82-B2C0-5E19CBB7774F}" srcOrd="2" destOrd="0" parTransId="{A27179CF-0ACA-44D3-8846-8166D9876672}" sibTransId="{2E7735D2-3417-4888-BA4F-E9A3997B25EF}"/>
    <dgm:cxn modelId="{A47CB370-A6C1-4491-B682-60DF57CD17DC}" srcId="{D2CFA480-970F-4454-B233-95125EA2CC42}" destId="{4506E83A-DDE4-4D31-8040-40248808874A}" srcOrd="5" destOrd="0" parTransId="{74552475-98D3-4DE1-BBDF-1EF5DA955C8C}" sibTransId="{12F60A77-C3D7-48B4-B894-D0FACDE5DEE8}"/>
    <dgm:cxn modelId="{6C9FCD70-CABE-4525-AC7E-22123B65E412}" srcId="{D2CFA480-970F-4454-B233-95125EA2CC42}" destId="{A36F206B-0243-440A-9EE7-433C0A9354E4}" srcOrd="1" destOrd="0" parTransId="{E6514649-CAF9-48AC-B5C2-308076CFF27E}" sibTransId="{2BD6AF08-AF45-467F-A824-97EB5861116A}"/>
    <dgm:cxn modelId="{598C2E76-BD94-41C8-A82B-984E73AF47AA}" type="presOf" srcId="{A36F206B-0243-440A-9EE7-433C0A9354E4}" destId="{1C7C53A8-84C2-4034-BD6B-88D8C5AFD9F6}" srcOrd="0" destOrd="0" presId="urn:microsoft.com/office/officeart/2005/8/layout/bProcess4"/>
    <dgm:cxn modelId="{1650D256-5BC9-4CBC-B721-CD97D1686E2E}" type="presOf" srcId="{4506E83A-DDE4-4D31-8040-40248808874A}" destId="{4CB2DD49-6E14-4153-A4D3-345FDDFD171A}" srcOrd="0" destOrd="0" presId="urn:microsoft.com/office/officeart/2005/8/layout/bProcess4"/>
    <dgm:cxn modelId="{A10A7992-E331-4BCF-8069-1E4D7C400590}" type="presOf" srcId="{C7744FC9-4519-44AA-8BF0-BAC5B4AF4804}" destId="{D1B20E9F-C948-49F3-BD74-F034034D0933}" srcOrd="0" destOrd="0" presId="urn:microsoft.com/office/officeart/2005/8/layout/bProcess4"/>
    <dgm:cxn modelId="{4DBA31A2-FF99-4A79-90E8-0794BD73D283}" type="presOf" srcId="{054B7287-B99C-4000-BBA9-DC1A7E6F0B9B}" destId="{D266BBAA-5ABC-4694-915C-4B8D5E4C859C}" srcOrd="0" destOrd="0" presId="urn:microsoft.com/office/officeart/2005/8/layout/bProcess4"/>
    <dgm:cxn modelId="{A89F63B0-AD58-4C2B-A9D9-566F4888D564}" type="presOf" srcId="{BE94846B-5AF6-4E37-B4DF-22A7BABA36C5}" destId="{512C8823-D0F7-41A3-9DE7-AD8FA97A9F76}" srcOrd="0" destOrd="0" presId="urn:microsoft.com/office/officeart/2005/8/layout/bProcess4"/>
    <dgm:cxn modelId="{E789D3B2-A3DC-4F1A-B2ED-4FFB38A4EB45}" type="presOf" srcId="{D2CFA480-970F-4454-B233-95125EA2CC42}" destId="{19F3C467-1FC8-4034-846E-CFEBCEDFC212}" srcOrd="0" destOrd="0" presId="urn:microsoft.com/office/officeart/2005/8/layout/bProcess4"/>
    <dgm:cxn modelId="{7E6827CE-8715-4F31-AA57-432976E040FD}" srcId="{D2CFA480-970F-4454-B233-95125EA2CC42}" destId="{F47225B5-133A-430C-A6CE-6766E56C2BA1}" srcOrd="0" destOrd="0" parTransId="{93B36EE9-7079-4DE5-866A-E3BB6CDC30CC}" sibTransId="{132ED812-C674-40A7-B5BC-E7D2F8372703}"/>
    <dgm:cxn modelId="{88CD2FD0-4F1A-4353-9279-4BF4AC73BD72}" type="presOf" srcId="{05712FA0-F1F4-4CDB-A2C3-DC12D8114C1B}" destId="{8F88FE60-54BB-482A-847C-3076AAED7AB6}" srcOrd="0" destOrd="0" presId="urn:microsoft.com/office/officeart/2005/8/layout/bProcess4"/>
    <dgm:cxn modelId="{37E3A8E3-136F-4AC5-87B0-C880E722D720}" srcId="{D2CFA480-970F-4454-B233-95125EA2CC42}" destId="{C7744FC9-4519-44AA-8BF0-BAC5B4AF4804}" srcOrd="4" destOrd="0" parTransId="{F337B630-9198-4AF0-B192-01A4CB8ECF9D}" sibTransId="{E98C477E-EB17-4552-B544-7BA998BA170D}"/>
    <dgm:cxn modelId="{5C8D2AF7-51BC-45D1-8820-462703BD0668}" srcId="{D2CFA480-970F-4454-B233-95125EA2CC42}" destId="{054B7287-B99C-4000-BBA9-DC1A7E6F0B9B}" srcOrd="3" destOrd="0" parTransId="{D5907342-0C7C-4036-9EB8-4E29FE618D39}" sibTransId="{05712FA0-F1F4-4CDB-A2C3-DC12D8114C1B}"/>
    <dgm:cxn modelId="{B1CF35FE-032B-4731-9999-FD3673789DB9}" type="presOf" srcId="{132ED812-C674-40A7-B5BC-E7D2F8372703}" destId="{E3966088-BF38-4737-845A-F2A38B83929F}" srcOrd="0" destOrd="0" presId="urn:microsoft.com/office/officeart/2005/8/layout/bProcess4"/>
    <dgm:cxn modelId="{209E3791-F37A-4ED0-BC16-B48CDDA9FFDF}" type="presParOf" srcId="{19F3C467-1FC8-4034-846E-CFEBCEDFC212}" destId="{5B2F0898-F43F-4EE6-913C-F7562308B2FE}" srcOrd="0" destOrd="0" presId="urn:microsoft.com/office/officeart/2005/8/layout/bProcess4"/>
    <dgm:cxn modelId="{0E03276D-0696-4448-B74B-5A7A2FE7FF6D}" type="presParOf" srcId="{5B2F0898-F43F-4EE6-913C-F7562308B2FE}" destId="{9539DC9B-AC17-4C4B-BE69-7FE68F868BFD}" srcOrd="0" destOrd="0" presId="urn:microsoft.com/office/officeart/2005/8/layout/bProcess4"/>
    <dgm:cxn modelId="{FDCB884C-179F-405A-8DDB-9533F6BA40F8}" type="presParOf" srcId="{5B2F0898-F43F-4EE6-913C-F7562308B2FE}" destId="{427F0B13-1220-4413-A98D-E688EC95319A}" srcOrd="1" destOrd="0" presId="urn:microsoft.com/office/officeart/2005/8/layout/bProcess4"/>
    <dgm:cxn modelId="{4699533A-74A7-4CFB-B6F9-90087B240ECE}" type="presParOf" srcId="{19F3C467-1FC8-4034-846E-CFEBCEDFC212}" destId="{E3966088-BF38-4737-845A-F2A38B83929F}" srcOrd="1" destOrd="0" presId="urn:microsoft.com/office/officeart/2005/8/layout/bProcess4"/>
    <dgm:cxn modelId="{7F4C3FC1-040F-4542-AEB3-B0D656917F2F}" type="presParOf" srcId="{19F3C467-1FC8-4034-846E-CFEBCEDFC212}" destId="{72F5CEAE-7F6A-4C64-B8F7-236280459D34}" srcOrd="2" destOrd="0" presId="urn:microsoft.com/office/officeart/2005/8/layout/bProcess4"/>
    <dgm:cxn modelId="{19C489A7-191A-470E-9491-AE85791396B5}" type="presParOf" srcId="{72F5CEAE-7F6A-4C64-B8F7-236280459D34}" destId="{EE364F43-89DE-4324-8322-A662795765C1}" srcOrd="0" destOrd="0" presId="urn:microsoft.com/office/officeart/2005/8/layout/bProcess4"/>
    <dgm:cxn modelId="{8C0ECB69-A7C8-416D-BB27-5BE274CBFC3E}" type="presParOf" srcId="{72F5CEAE-7F6A-4C64-B8F7-236280459D34}" destId="{1C7C53A8-84C2-4034-BD6B-88D8C5AFD9F6}" srcOrd="1" destOrd="0" presId="urn:microsoft.com/office/officeart/2005/8/layout/bProcess4"/>
    <dgm:cxn modelId="{20E8E1F1-BCD4-472F-A4C9-06912315D9D7}" type="presParOf" srcId="{19F3C467-1FC8-4034-846E-CFEBCEDFC212}" destId="{A81EEAD8-4968-4B8C-B2E6-4769E56207E1}" srcOrd="3" destOrd="0" presId="urn:microsoft.com/office/officeart/2005/8/layout/bProcess4"/>
    <dgm:cxn modelId="{0C2C0C55-0184-44B1-932E-7E063C080A12}" type="presParOf" srcId="{19F3C467-1FC8-4034-846E-CFEBCEDFC212}" destId="{ED10D325-8DA2-4416-AB85-932621AC6DB2}" srcOrd="4" destOrd="0" presId="urn:microsoft.com/office/officeart/2005/8/layout/bProcess4"/>
    <dgm:cxn modelId="{E1E00FFD-221D-4788-8723-47C88F1E17CD}" type="presParOf" srcId="{ED10D325-8DA2-4416-AB85-932621AC6DB2}" destId="{4D49EAB1-C943-4B62-A182-9CF2E8F1EB62}" srcOrd="0" destOrd="0" presId="urn:microsoft.com/office/officeart/2005/8/layout/bProcess4"/>
    <dgm:cxn modelId="{877FE617-E42B-4A84-8D08-A83125575782}" type="presParOf" srcId="{ED10D325-8DA2-4416-AB85-932621AC6DB2}" destId="{91165013-0128-49B4-B8FB-6FAD79F9A6B3}" srcOrd="1" destOrd="0" presId="urn:microsoft.com/office/officeart/2005/8/layout/bProcess4"/>
    <dgm:cxn modelId="{91A51ABE-36A5-4622-8C3A-6BC44EB19466}" type="presParOf" srcId="{19F3C467-1FC8-4034-846E-CFEBCEDFC212}" destId="{CD3AB983-C88E-45B4-82E1-6AAAA1DF9D30}" srcOrd="5" destOrd="0" presId="urn:microsoft.com/office/officeart/2005/8/layout/bProcess4"/>
    <dgm:cxn modelId="{BF328D40-0EF6-4536-B343-8184A2CB8303}" type="presParOf" srcId="{19F3C467-1FC8-4034-846E-CFEBCEDFC212}" destId="{614362DD-7FDE-43BD-AE94-D2FAB7EB1455}" srcOrd="6" destOrd="0" presId="urn:microsoft.com/office/officeart/2005/8/layout/bProcess4"/>
    <dgm:cxn modelId="{BF5E15BD-3E35-43EA-9525-3C49EBCE700D}" type="presParOf" srcId="{614362DD-7FDE-43BD-AE94-D2FAB7EB1455}" destId="{8623DDBF-14A0-431C-BC7D-D40EF00076CC}" srcOrd="0" destOrd="0" presId="urn:microsoft.com/office/officeart/2005/8/layout/bProcess4"/>
    <dgm:cxn modelId="{FABBDEA8-28DA-49FD-89CC-FB2680C4050A}" type="presParOf" srcId="{614362DD-7FDE-43BD-AE94-D2FAB7EB1455}" destId="{D266BBAA-5ABC-4694-915C-4B8D5E4C859C}" srcOrd="1" destOrd="0" presId="urn:microsoft.com/office/officeart/2005/8/layout/bProcess4"/>
    <dgm:cxn modelId="{3A20D9D9-B1E5-4DD4-8BBA-325CF11D7E33}" type="presParOf" srcId="{19F3C467-1FC8-4034-846E-CFEBCEDFC212}" destId="{8F88FE60-54BB-482A-847C-3076AAED7AB6}" srcOrd="7" destOrd="0" presId="urn:microsoft.com/office/officeart/2005/8/layout/bProcess4"/>
    <dgm:cxn modelId="{14DA4F22-C027-424E-8E89-CDDD157F6E60}" type="presParOf" srcId="{19F3C467-1FC8-4034-846E-CFEBCEDFC212}" destId="{17EAFC32-4319-4471-8F0B-E3DED3DB6758}" srcOrd="8" destOrd="0" presId="urn:microsoft.com/office/officeart/2005/8/layout/bProcess4"/>
    <dgm:cxn modelId="{DDCC461D-D0B5-4752-9E63-E42A0E2D6508}" type="presParOf" srcId="{17EAFC32-4319-4471-8F0B-E3DED3DB6758}" destId="{962C7AC9-9CBA-4976-9185-4A14AC0DCF3D}" srcOrd="0" destOrd="0" presId="urn:microsoft.com/office/officeart/2005/8/layout/bProcess4"/>
    <dgm:cxn modelId="{78410D82-5FFA-4F64-8F43-42EECD18B293}" type="presParOf" srcId="{17EAFC32-4319-4471-8F0B-E3DED3DB6758}" destId="{D1B20E9F-C948-49F3-BD74-F034034D0933}" srcOrd="1" destOrd="0" presId="urn:microsoft.com/office/officeart/2005/8/layout/bProcess4"/>
    <dgm:cxn modelId="{9B4F3511-8E6C-4E8C-867F-ECFC03DFC4E4}" type="presParOf" srcId="{19F3C467-1FC8-4034-846E-CFEBCEDFC212}" destId="{0D482AA7-E092-47D1-B007-1D2E88628BA3}" srcOrd="9" destOrd="0" presId="urn:microsoft.com/office/officeart/2005/8/layout/bProcess4"/>
    <dgm:cxn modelId="{2791AA12-6089-401A-B1CB-188A4AF27335}" type="presParOf" srcId="{19F3C467-1FC8-4034-846E-CFEBCEDFC212}" destId="{14B975B0-FC35-4DB2-96F3-2A70472CABA7}" srcOrd="10" destOrd="0" presId="urn:microsoft.com/office/officeart/2005/8/layout/bProcess4"/>
    <dgm:cxn modelId="{F8451B3D-A2A3-47FF-B760-327D72B2EFC1}" type="presParOf" srcId="{14B975B0-FC35-4DB2-96F3-2A70472CABA7}" destId="{32F82936-7CE0-4B2B-9185-8B2697192750}" srcOrd="0" destOrd="0" presId="urn:microsoft.com/office/officeart/2005/8/layout/bProcess4"/>
    <dgm:cxn modelId="{B2DEE97E-979D-4915-A784-F09ADDF529BC}" type="presParOf" srcId="{14B975B0-FC35-4DB2-96F3-2A70472CABA7}" destId="{4CB2DD49-6E14-4153-A4D3-345FDDFD171A}" srcOrd="1" destOrd="0" presId="urn:microsoft.com/office/officeart/2005/8/layout/bProcess4"/>
    <dgm:cxn modelId="{95263685-F48F-4D6C-B998-342A8B4CD603}" type="presParOf" srcId="{19F3C467-1FC8-4034-846E-CFEBCEDFC212}" destId="{A905B323-AAE7-4C7A-B3B2-1686C22EFF57}" srcOrd="11" destOrd="0" presId="urn:microsoft.com/office/officeart/2005/8/layout/bProcess4"/>
    <dgm:cxn modelId="{BD11905E-6B32-4465-8188-996359D9B92A}" type="presParOf" srcId="{19F3C467-1FC8-4034-846E-CFEBCEDFC212}" destId="{9CF0657A-4846-42AB-A98B-D9815A286E5F}" srcOrd="12" destOrd="0" presId="urn:microsoft.com/office/officeart/2005/8/layout/bProcess4"/>
    <dgm:cxn modelId="{6DE2FF1E-D450-4755-B058-0F40EACD59F2}" type="presParOf" srcId="{9CF0657A-4846-42AB-A98B-D9815A286E5F}" destId="{B973C760-7016-4883-88A4-E017CFC4DAAF}" srcOrd="0" destOrd="0" presId="urn:microsoft.com/office/officeart/2005/8/layout/bProcess4"/>
    <dgm:cxn modelId="{D28A3C15-0CD4-41D4-B892-D07E3EFB2E0C}" type="presParOf" srcId="{9CF0657A-4846-42AB-A98B-D9815A286E5F}" destId="{512C8823-D0F7-41A3-9DE7-AD8FA97A9F76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966088-BF38-4737-845A-F2A38B83929F}">
      <dsp:nvSpPr>
        <dsp:cNvPr id="0" name=""/>
        <dsp:cNvSpPr/>
      </dsp:nvSpPr>
      <dsp:spPr>
        <a:xfrm rot="5400000">
          <a:off x="1044155" y="1036485"/>
          <a:ext cx="1621653" cy="19546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F0B13-1220-4413-A98D-E688EC95319A}">
      <dsp:nvSpPr>
        <dsp:cNvPr id="0" name=""/>
        <dsp:cNvSpPr/>
      </dsp:nvSpPr>
      <dsp:spPr>
        <a:xfrm>
          <a:off x="1416982" y="1220"/>
          <a:ext cx="2171872" cy="13031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latin typeface="Univers Condensed Light"/>
            </a:rPr>
            <a:t>Receive domain-specific training</a:t>
          </a:r>
        </a:p>
      </dsp:txBody>
      <dsp:txXfrm>
        <a:off x="1455149" y="39387"/>
        <a:ext cx="2095538" cy="1226789"/>
      </dsp:txXfrm>
    </dsp:sp>
    <dsp:sp modelId="{A81EEAD8-4968-4B8C-B2E6-4769E56207E1}">
      <dsp:nvSpPr>
        <dsp:cNvPr id="0" name=""/>
        <dsp:cNvSpPr/>
      </dsp:nvSpPr>
      <dsp:spPr>
        <a:xfrm rot="5400000">
          <a:off x="1044155" y="2665389"/>
          <a:ext cx="1621653" cy="19546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7C53A8-84C2-4034-BD6B-88D8C5AFD9F6}">
      <dsp:nvSpPr>
        <dsp:cNvPr id="0" name=""/>
        <dsp:cNvSpPr/>
      </dsp:nvSpPr>
      <dsp:spPr>
        <a:xfrm>
          <a:off x="1416982" y="1630124"/>
          <a:ext cx="2171872" cy="13031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latin typeface="Univers Condensed Light"/>
            </a:rPr>
            <a:t>Decide on creation methods – </a:t>
          </a:r>
          <a:r>
            <a:rPr lang="en-US" sz="2200" b="1" i="1" kern="1200">
              <a:latin typeface="Univers Condensed Light"/>
            </a:rPr>
            <a:t>Python </a:t>
          </a:r>
          <a:r>
            <a:rPr lang="en-US" sz="2200" b="0" i="0" kern="1200">
              <a:latin typeface="Univers Condensed Light"/>
            </a:rPr>
            <a:t>for backend</a:t>
          </a:r>
        </a:p>
      </dsp:txBody>
      <dsp:txXfrm>
        <a:off x="1455149" y="1668291"/>
        <a:ext cx="2095538" cy="1226789"/>
      </dsp:txXfrm>
    </dsp:sp>
    <dsp:sp modelId="{CD3AB983-C88E-45B4-82E1-6AAAA1DF9D30}">
      <dsp:nvSpPr>
        <dsp:cNvPr id="0" name=""/>
        <dsp:cNvSpPr/>
      </dsp:nvSpPr>
      <dsp:spPr>
        <a:xfrm>
          <a:off x="1858607" y="3479841"/>
          <a:ext cx="2881338" cy="19546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165013-0128-49B4-B8FB-6FAD79F9A6B3}">
      <dsp:nvSpPr>
        <dsp:cNvPr id="0" name=""/>
        <dsp:cNvSpPr/>
      </dsp:nvSpPr>
      <dsp:spPr>
        <a:xfrm>
          <a:off x="1416982" y="3259028"/>
          <a:ext cx="2171872" cy="13031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latin typeface="Univers Condensed Light"/>
            </a:rPr>
            <a:t>Define GUI design goals - </a:t>
          </a:r>
          <a:r>
            <a:rPr lang="en-US" sz="2200" b="1" i="1" kern="1200">
              <a:latin typeface="Univers Condensed Light"/>
            </a:rPr>
            <a:t>JavaScript</a:t>
          </a:r>
        </a:p>
      </dsp:txBody>
      <dsp:txXfrm>
        <a:off x="1455149" y="3297195"/>
        <a:ext cx="2095538" cy="1226789"/>
      </dsp:txXfrm>
    </dsp:sp>
    <dsp:sp modelId="{8F88FE60-54BB-482A-847C-3076AAED7AB6}">
      <dsp:nvSpPr>
        <dsp:cNvPr id="0" name=""/>
        <dsp:cNvSpPr/>
      </dsp:nvSpPr>
      <dsp:spPr>
        <a:xfrm rot="16200000">
          <a:off x="3932745" y="2665389"/>
          <a:ext cx="1621653" cy="19546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6BBAA-5ABC-4694-915C-4B8D5E4C859C}">
      <dsp:nvSpPr>
        <dsp:cNvPr id="0" name=""/>
        <dsp:cNvSpPr/>
      </dsp:nvSpPr>
      <dsp:spPr>
        <a:xfrm>
          <a:off x="4305571" y="3259028"/>
          <a:ext cx="2171872" cy="13031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latin typeface="Univers Condensed Light"/>
            </a:rPr>
            <a:t>Define the </a:t>
          </a:r>
          <a:r>
            <a:rPr lang="en-US" sz="2200" b="0" i="0" kern="1200" err="1">
              <a:latin typeface="Univers Condensed Light"/>
            </a:rPr>
            <a:t>UserFlow</a:t>
          </a:r>
          <a:endParaRPr lang="en-US" sz="2200" b="0" i="0" kern="1200">
            <a:latin typeface="Univers Condensed Light"/>
          </a:endParaRPr>
        </a:p>
      </dsp:txBody>
      <dsp:txXfrm>
        <a:off x="4343738" y="3297195"/>
        <a:ext cx="2095538" cy="1226789"/>
      </dsp:txXfrm>
    </dsp:sp>
    <dsp:sp modelId="{0D482AA7-E092-47D1-B007-1D2E88628BA3}">
      <dsp:nvSpPr>
        <dsp:cNvPr id="0" name=""/>
        <dsp:cNvSpPr/>
      </dsp:nvSpPr>
      <dsp:spPr>
        <a:xfrm rot="16200000">
          <a:off x="3932745" y="1036485"/>
          <a:ext cx="1621653" cy="19546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20E9F-C948-49F3-BD74-F034034D0933}">
      <dsp:nvSpPr>
        <dsp:cNvPr id="0" name=""/>
        <dsp:cNvSpPr/>
      </dsp:nvSpPr>
      <dsp:spPr>
        <a:xfrm>
          <a:off x="4305571" y="1630124"/>
          <a:ext cx="2171872" cy="13031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latin typeface="Univers Condensed Light"/>
            </a:rPr>
            <a:t>Create GUI models of each screen in the user flow</a:t>
          </a:r>
        </a:p>
      </dsp:txBody>
      <dsp:txXfrm>
        <a:off x="4343738" y="1668291"/>
        <a:ext cx="2095538" cy="1226789"/>
      </dsp:txXfrm>
    </dsp:sp>
    <dsp:sp modelId="{A905B323-AAE7-4C7A-B3B2-1686C22EFF57}">
      <dsp:nvSpPr>
        <dsp:cNvPr id="0" name=""/>
        <dsp:cNvSpPr/>
      </dsp:nvSpPr>
      <dsp:spPr>
        <a:xfrm>
          <a:off x="4747197" y="222033"/>
          <a:ext cx="2881338" cy="19546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2DD49-6E14-4153-A4D3-345FDDFD171A}">
      <dsp:nvSpPr>
        <dsp:cNvPr id="0" name=""/>
        <dsp:cNvSpPr/>
      </dsp:nvSpPr>
      <dsp:spPr>
        <a:xfrm>
          <a:off x="4305571" y="1220"/>
          <a:ext cx="2171872" cy="13031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latin typeface="Univers Condensed Light"/>
            </a:rPr>
            <a:t>Collaborate and Revise</a:t>
          </a:r>
        </a:p>
      </dsp:txBody>
      <dsp:txXfrm>
        <a:off x="4343738" y="39387"/>
        <a:ext cx="2095538" cy="1226789"/>
      </dsp:txXfrm>
    </dsp:sp>
    <dsp:sp modelId="{512C8823-D0F7-41A3-9DE7-AD8FA97A9F76}">
      <dsp:nvSpPr>
        <dsp:cNvPr id="0" name=""/>
        <dsp:cNvSpPr/>
      </dsp:nvSpPr>
      <dsp:spPr>
        <a:xfrm>
          <a:off x="7194161" y="1220"/>
          <a:ext cx="2171872" cy="13031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latin typeface="Univers Condensed Light"/>
            </a:rPr>
            <a:t>Design backend to support GUI’s goals</a:t>
          </a:r>
        </a:p>
      </dsp:txBody>
      <dsp:txXfrm>
        <a:off x="7232328" y="39387"/>
        <a:ext cx="2095538" cy="12267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15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6704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3603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776053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1957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352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0207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2437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1528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1058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18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244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408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9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20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7771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8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odi.org/article/comment-blockchain-technology-is-useful-but-not-for-everything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19293" y="610771"/>
            <a:ext cx="636814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Threat modelling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6689" y="2061528"/>
            <a:ext cx="6368142" cy="3670180"/>
          </a:xfrm>
        </p:spPr>
        <p:txBody>
          <a:bodyPr vert="horz" lIns="0" tIns="45720" rIns="0" bIns="45720" rtlCol="0">
            <a:normAutofit lnSpcReduction="10000"/>
          </a:bodyPr>
          <a:lstStyle/>
          <a:p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Rolls Royce</a:t>
            </a:r>
          </a:p>
          <a:p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Luke Thomas</a:t>
            </a:r>
          </a:p>
          <a:p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   N.Luke.Thomas@Rolls-Royce.com</a:t>
            </a:r>
          </a:p>
          <a:p>
            <a:endParaRPr lang="en-US" sz="1700" b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Aayush Mailarpwar</a:t>
            </a:r>
          </a:p>
          <a:p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Cooper Zuranski</a:t>
            </a:r>
          </a:p>
          <a:p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Joe Swiney</a:t>
            </a:r>
          </a:p>
          <a:p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Kristopher Bright</a:t>
            </a:r>
          </a:p>
          <a:p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11/18/2022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1688A8-24A8-64EE-5945-1F62F959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AEA2297-9CF4-C09A-9D6C-8644FD7683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356" r="35424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4255-1D56-70B1-B2CC-4869F3A68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2722"/>
            <a:ext cx="9906000" cy="1382156"/>
          </a:xfrm>
        </p:spPr>
        <p:txBody>
          <a:bodyPr/>
          <a:lstStyle/>
          <a:p>
            <a:r>
              <a:rPr lang="en-US" i="0"/>
              <a:t>Design Track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3CC63-93E2-9ADF-0C9C-B8E47E965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C4A247FD-B712-7CBC-78B8-13A7FD234A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6988349"/>
              </p:ext>
            </p:extLst>
          </p:nvPr>
        </p:nvGraphicFramePr>
        <p:xfrm>
          <a:off x="546341" y="1715217"/>
          <a:ext cx="10783016" cy="4563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43" name="TextBox 642">
            <a:extLst>
              <a:ext uri="{FF2B5EF4-FFF2-40B4-BE49-F238E27FC236}">
                <a16:creationId xmlns:a16="http://schemas.microsoft.com/office/drawing/2014/main" id="{88203EAE-8DE0-C34D-18A4-E353DD39F8C0}"/>
              </a:ext>
            </a:extLst>
          </p:cNvPr>
          <p:cNvSpPr txBox="1"/>
          <p:nvPr/>
        </p:nvSpPr>
        <p:spPr>
          <a:xfrm>
            <a:off x="10237031" y="161761"/>
            <a:ext cx="19604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Cooper </a:t>
            </a:r>
            <a:r>
              <a:rPr lang="en-US" err="1"/>
              <a:t>Zuranski</a:t>
            </a:r>
          </a:p>
        </p:txBody>
      </p:sp>
    </p:spTree>
    <p:extLst>
      <p:ext uri="{BB962C8B-B14F-4D97-AF65-F5344CB8AC3E}">
        <p14:creationId xmlns:p14="http://schemas.microsoft.com/office/powerpoint/2010/main" val="253963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28F20-60BE-C99D-81CA-0044804E8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18" y="-265832"/>
            <a:ext cx="9906000" cy="1382156"/>
          </a:xfrm>
        </p:spPr>
        <p:txBody>
          <a:bodyPr/>
          <a:lstStyle/>
          <a:p>
            <a:r>
              <a:rPr lang="en-US" i="0"/>
              <a:t>Design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8908E-65B7-D222-B640-BFD9861F4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453AEFDA-6466-CB72-13CC-B7CB3089C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" y="761162"/>
            <a:ext cx="3538959" cy="2526871"/>
          </a:xfrm>
          <a:prstGeom prst="rect">
            <a:avLst/>
          </a:prstGeom>
        </p:spPr>
      </p:pic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79C32A03-A84A-4AC1-84B6-3FCB4D4A6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" b="1990"/>
          <a:stretch/>
        </p:blipFill>
        <p:spPr bwMode="auto">
          <a:xfrm>
            <a:off x="4248000" y="756440"/>
            <a:ext cx="3617479" cy="255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026218-1CA4-A1DC-140F-2E8CCC0A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249" y="761163"/>
            <a:ext cx="3558904" cy="254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B594F4-6F0F-EC15-A579-7E0012CF4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47" y="3757542"/>
            <a:ext cx="3538959" cy="250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DEC3062-A427-684C-B01A-4F7870C3D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520" y="3749628"/>
            <a:ext cx="3538959" cy="249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able&#10;&#10;Description automatically generated">
            <a:extLst>
              <a:ext uri="{FF2B5EF4-FFF2-40B4-BE49-F238E27FC236}">
                <a16:creationId xmlns:a16="http://schemas.microsoft.com/office/drawing/2014/main" id="{6293BE43-A370-B39D-9E53-79762F9962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9" r="15011" b="6149"/>
          <a:stretch/>
        </p:blipFill>
        <p:spPr bwMode="auto">
          <a:xfrm>
            <a:off x="8504249" y="4332925"/>
            <a:ext cx="3111102" cy="84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47E6B6-5915-2C04-AE43-9301ADF01EEA}"/>
              </a:ext>
            </a:extLst>
          </p:cNvPr>
          <p:cNvSpPr txBox="1"/>
          <p:nvPr/>
        </p:nvSpPr>
        <p:spPr>
          <a:xfrm>
            <a:off x="1006103" y="3213861"/>
            <a:ext cx="178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Model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FF420-8FF6-FA20-04C2-3D8D0AE341BA}"/>
              </a:ext>
            </a:extLst>
          </p:cNvPr>
          <p:cNvSpPr txBox="1"/>
          <p:nvPr/>
        </p:nvSpPr>
        <p:spPr>
          <a:xfrm>
            <a:off x="9167576" y="5212149"/>
            <a:ext cx="211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Model Confirmation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CEA0AD-8B73-35C4-EC2C-67934E2920EF}"/>
              </a:ext>
            </a:extLst>
          </p:cNvPr>
          <p:cNvSpPr txBox="1"/>
          <p:nvPr/>
        </p:nvSpPr>
        <p:spPr>
          <a:xfrm>
            <a:off x="5125257" y="3227549"/>
            <a:ext cx="211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Trust Boundaries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7F928-5C14-81E4-E276-53C1A3E84ACA}"/>
              </a:ext>
            </a:extLst>
          </p:cNvPr>
          <p:cNvSpPr txBox="1"/>
          <p:nvPr/>
        </p:nvSpPr>
        <p:spPr>
          <a:xfrm>
            <a:off x="8653041" y="3244334"/>
            <a:ext cx="353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Threat Discussion and Completion</a:t>
            </a:r>
            <a:endParaRPr lang="en-US" i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C50CA-0EFA-F60D-746F-A4FFF826D781}"/>
              </a:ext>
            </a:extLst>
          </p:cNvPr>
          <p:cNvSpPr txBox="1"/>
          <p:nvPr/>
        </p:nvSpPr>
        <p:spPr>
          <a:xfrm>
            <a:off x="821218" y="6248400"/>
            <a:ext cx="211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Process Validation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275E3-1C7B-9A55-300C-09B3F70548FC}"/>
              </a:ext>
            </a:extLst>
          </p:cNvPr>
          <p:cNvSpPr txBox="1"/>
          <p:nvPr/>
        </p:nvSpPr>
        <p:spPr>
          <a:xfrm>
            <a:off x="5234259" y="6260103"/>
            <a:ext cx="211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Export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12A99D-7413-2F5B-87F3-347BBD09A3A1}"/>
              </a:ext>
            </a:extLst>
          </p:cNvPr>
          <p:cNvSpPr txBox="1"/>
          <p:nvPr/>
        </p:nvSpPr>
        <p:spPr>
          <a:xfrm>
            <a:off x="10237031" y="161761"/>
            <a:ext cx="19604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Cooper </a:t>
            </a:r>
            <a:r>
              <a:rPr lang="en-US" err="1"/>
              <a:t>Zuranski</a:t>
            </a:r>
          </a:p>
        </p:txBody>
      </p:sp>
    </p:spTree>
    <p:extLst>
      <p:ext uri="{BB962C8B-B14F-4D97-AF65-F5344CB8AC3E}">
        <p14:creationId xmlns:p14="http://schemas.microsoft.com/office/powerpoint/2010/main" val="87239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0958-EC0A-09D8-7F6D-09E30CD3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4153526" cy="1083283"/>
          </a:xfrm>
        </p:spPr>
        <p:txBody>
          <a:bodyPr/>
          <a:lstStyle/>
          <a:p>
            <a:r>
              <a:rPr lang="en-US"/>
              <a:t>System test Plan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85A502-1161-1B2C-2F4D-3D55A31AF2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3955742"/>
              </p:ext>
            </p:extLst>
          </p:nvPr>
        </p:nvGraphicFramePr>
        <p:xfrm>
          <a:off x="254000" y="4373217"/>
          <a:ext cx="5639184" cy="13088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19592">
                  <a:extLst>
                    <a:ext uri="{9D8B030D-6E8A-4147-A177-3AD203B41FA5}">
                      <a16:colId xmlns:a16="http://schemas.microsoft.com/office/drawing/2014/main" val="3277540518"/>
                    </a:ext>
                  </a:extLst>
                </a:gridCol>
                <a:gridCol w="2819592">
                  <a:extLst>
                    <a:ext uri="{9D8B030D-6E8A-4147-A177-3AD203B41FA5}">
                      <a16:colId xmlns:a16="http://schemas.microsoft.com/office/drawing/2014/main" val="3837728887"/>
                    </a:ext>
                  </a:extLst>
                </a:gridCol>
              </a:tblGrid>
              <a:tr h="48836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err="1">
                          <a:effectLst/>
                        </a:rPr>
                        <a:t>unittest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712411"/>
                  </a:ext>
                </a:extLst>
              </a:tr>
              <a:tr h="41022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Pros: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Cons: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5297796"/>
                  </a:ext>
                </a:extLst>
              </a:tr>
              <a:tr h="410222"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>
                          <a:effectLst/>
                        </a:rPr>
                        <a:t>Automated testing process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>
                          <a:effectLst/>
                        </a:rPr>
                        <a:t>No external plug-ins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760569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8BC4304-6735-B7AF-D190-92EA78F6B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345473"/>
              </p:ext>
            </p:extLst>
          </p:nvPr>
        </p:nvGraphicFramePr>
        <p:xfrm>
          <a:off x="6153817" y="4406347"/>
          <a:ext cx="5755046" cy="12729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77523">
                  <a:extLst>
                    <a:ext uri="{9D8B030D-6E8A-4147-A177-3AD203B41FA5}">
                      <a16:colId xmlns:a16="http://schemas.microsoft.com/office/drawing/2014/main" val="2821104818"/>
                    </a:ext>
                  </a:extLst>
                </a:gridCol>
                <a:gridCol w="2877523">
                  <a:extLst>
                    <a:ext uri="{9D8B030D-6E8A-4147-A177-3AD203B41FA5}">
                      <a16:colId xmlns:a16="http://schemas.microsoft.com/office/drawing/2014/main" val="868162985"/>
                    </a:ext>
                  </a:extLst>
                </a:gridCol>
              </a:tblGrid>
              <a:tr h="297605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PyTest</a:t>
                      </a:r>
                      <a:endParaRPr lang="en-US" sz="1800">
                        <a:effectLst/>
                        <a:latin typeface="Times New Roman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413275"/>
                  </a:ext>
                </a:extLst>
              </a:tr>
              <a:tr h="19344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Pros:</a:t>
                      </a:r>
                      <a:endParaRPr lang="en-US" sz="1600">
                        <a:effectLst/>
                        <a:latin typeface="Times New Roman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Cons:</a:t>
                      </a:r>
                      <a:endParaRPr lang="en-US" sz="1600">
                        <a:effectLst/>
                        <a:latin typeface="Times New Roman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5629646"/>
                  </a:ext>
                </a:extLst>
              </a:tr>
              <a:tr h="386888"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>
                          <a:effectLst/>
                        </a:rPr>
                        <a:t>Automated testing process</a:t>
                      </a:r>
                      <a:endParaRPr lang="en-US" sz="1600">
                        <a:effectLst/>
                        <a:latin typeface="Times New Roman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>
                          <a:effectLst/>
                        </a:rPr>
                        <a:t>Over 800 external plug-ins to speed up creation of test cases </a:t>
                      </a:r>
                      <a:endParaRPr lang="en-US" sz="1600">
                        <a:effectLst/>
                        <a:latin typeface="Times New Roman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955739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1EF600-7B1F-C665-EEB4-45A77058D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245416"/>
              </p:ext>
            </p:extLst>
          </p:nvPr>
        </p:nvGraphicFramePr>
        <p:xfrm>
          <a:off x="357308" y="1083283"/>
          <a:ext cx="5506566" cy="26338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3283">
                  <a:extLst>
                    <a:ext uri="{9D8B030D-6E8A-4147-A177-3AD203B41FA5}">
                      <a16:colId xmlns:a16="http://schemas.microsoft.com/office/drawing/2014/main" val="2549962867"/>
                    </a:ext>
                  </a:extLst>
                </a:gridCol>
                <a:gridCol w="2753283">
                  <a:extLst>
                    <a:ext uri="{9D8B030D-6E8A-4147-A177-3AD203B41FA5}">
                      <a16:colId xmlns:a16="http://schemas.microsoft.com/office/drawing/2014/main" val="799809044"/>
                    </a:ext>
                  </a:extLst>
                </a:gridCol>
              </a:tblGrid>
              <a:tr h="466759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Mocha/Chai</a:t>
                      </a:r>
                      <a:endParaRPr lang="en-US" sz="1600">
                        <a:effectLst/>
                        <a:latin typeface="Times New Roman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229945"/>
                  </a:ext>
                </a:extLst>
              </a:tr>
              <a:tr h="2167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Pros:</a:t>
                      </a:r>
                      <a:endParaRPr lang="en-US" sz="1400">
                        <a:effectLst/>
                        <a:latin typeface="Times New Roman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Cons:</a:t>
                      </a:r>
                      <a:endParaRPr lang="en-US" sz="1400">
                        <a:effectLst/>
                        <a:latin typeface="Times New Roman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9058288"/>
                  </a:ext>
                </a:extLst>
              </a:tr>
              <a:tr h="1950388"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>
                          <a:effectLst/>
                        </a:rPr>
                        <a:t>Automated testing process</a:t>
                      </a: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>
                          <a:effectLst/>
                        </a:rPr>
                        <a:t>Can continuously test or perform tests on-demand</a:t>
                      </a: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>
                          <a:effectLst/>
                        </a:rPr>
                        <a:t>Can test complex functionality</a:t>
                      </a: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>
                          <a:effectLst/>
                        </a:rPr>
                        <a:t>Human-readable syntax</a:t>
                      </a: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>
                          <a:effectLst/>
                        </a:rPr>
                        <a:t>Free</a:t>
                      </a: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>
                          <a:effectLst/>
                        </a:rPr>
                        <a:t>One team member has experience, though the experience is limited</a:t>
                      </a:r>
                      <a:endParaRPr lang="en-US" sz="1400">
                        <a:effectLst/>
                        <a:latin typeface="Times New Roman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>
                          <a:effectLst/>
                        </a:rPr>
                        <a:t>Complicated syntax can be confusing for newer users </a:t>
                      </a: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>
                          <a:effectLst/>
                        </a:rPr>
                        <a:t>Documentation isn’t always clear</a:t>
                      </a:r>
                      <a:endParaRPr lang="en-US" sz="1400">
                        <a:effectLst/>
                        <a:latin typeface="Times New Roman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557913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CD1B1D7-B14D-AD92-0452-2468E1396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713831"/>
              </p:ext>
            </p:extLst>
          </p:nvPr>
        </p:nvGraphicFramePr>
        <p:xfrm>
          <a:off x="6153817" y="1083283"/>
          <a:ext cx="5705354" cy="26173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52677">
                  <a:extLst>
                    <a:ext uri="{9D8B030D-6E8A-4147-A177-3AD203B41FA5}">
                      <a16:colId xmlns:a16="http://schemas.microsoft.com/office/drawing/2014/main" val="611478452"/>
                    </a:ext>
                  </a:extLst>
                </a:gridCol>
                <a:gridCol w="2852677">
                  <a:extLst>
                    <a:ext uri="{9D8B030D-6E8A-4147-A177-3AD203B41FA5}">
                      <a16:colId xmlns:a16="http://schemas.microsoft.com/office/drawing/2014/main" val="2912172797"/>
                    </a:ext>
                  </a:extLst>
                </a:gridCol>
              </a:tblGrid>
              <a:tr h="25776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JEST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231987"/>
                  </a:ext>
                </a:extLst>
              </a:tr>
              <a:tr h="337077">
                <a:tc>
                  <a:txBody>
                    <a:bodyPr/>
                    <a:lstStyle/>
                    <a:p>
                      <a:pPr algn="just"/>
                      <a:r>
                        <a:rPr lang="en-US" sz="1600">
                          <a:effectLst/>
                        </a:rPr>
                        <a:t>Pros: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>
                          <a:effectLst/>
                        </a:rPr>
                        <a:t>Cons: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9016727"/>
                  </a:ext>
                </a:extLst>
              </a:tr>
              <a:tr h="2022463">
                <a:tc>
                  <a:txBody>
                    <a:bodyPr/>
                    <a:lstStyle/>
                    <a:p>
                      <a:pPr marL="342900" lvl="0" indent="-342900" algn="just">
                        <a:buFont typeface="Arial"/>
                        <a:buChar char="•"/>
                      </a:pPr>
                      <a:r>
                        <a:rPr lang="en-US" sz="1600">
                          <a:effectLst/>
                        </a:rPr>
                        <a:t>Simple syntax that is human-readable</a:t>
                      </a:r>
                    </a:p>
                    <a:p>
                      <a:pPr marL="342900" lvl="0" indent="-342900" algn="just">
                        <a:buFont typeface="Arial"/>
                        <a:buChar char="•"/>
                      </a:pPr>
                      <a:r>
                        <a:rPr lang="en-US" sz="1600">
                          <a:effectLst/>
                        </a:rPr>
                        <a:t>Good documentation available online</a:t>
                      </a:r>
                    </a:p>
                    <a:p>
                      <a:pPr marL="342900" lvl="0" indent="-342900" algn="just">
                        <a:buFont typeface="Arial"/>
                        <a:buChar char="•"/>
                      </a:pPr>
                      <a:r>
                        <a:rPr lang="en-US" sz="1600">
                          <a:effectLst/>
                        </a:rPr>
                        <a:t>Can test complex functionality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buFont typeface="Arial"/>
                        <a:buChar char="•"/>
                      </a:pPr>
                      <a:r>
                        <a:rPr lang="en-US" sz="1600">
                          <a:effectLst/>
                        </a:rPr>
                        <a:t>No group member has experience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625578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C777153-FF81-F9F8-1965-EABAE6F3F306}"/>
              </a:ext>
            </a:extLst>
          </p:cNvPr>
          <p:cNvSpPr txBox="1"/>
          <p:nvPr/>
        </p:nvSpPr>
        <p:spPr>
          <a:xfrm>
            <a:off x="10767118" y="117587"/>
            <a:ext cx="19604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Kris Bright</a:t>
            </a:r>
          </a:p>
        </p:txBody>
      </p:sp>
    </p:spTree>
    <p:extLst>
      <p:ext uri="{BB962C8B-B14F-4D97-AF65-F5344CB8AC3E}">
        <p14:creationId xmlns:p14="http://schemas.microsoft.com/office/powerpoint/2010/main" val="4246721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4255-1D56-70B1-B2CC-4869F3A68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4966" y="480703"/>
            <a:ext cx="10364451" cy="1596177"/>
          </a:xfrm>
        </p:spPr>
        <p:txBody>
          <a:bodyPr/>
          <a:lstStyle/>
          <a:p>
            <a:r>
              <a:rPr lang="en-US" i="0"/>
              <a:t>Potential Risk and mitigation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B8E28-DF6B-6245-261A-60CC249C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2026490"/>
            <a:ext cx="10364452" cy="342410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/>
              <a:t>Little to no physical risk due as it’s purely software</a:t>
            </a:r>
          </a:p>
          <a:p>
            <a:endParaRPr lang="en-US"/>
          </a:p>
          <a:p>
            <a:r>
              <a:rPr lang="en-US"/>
              <a:t>Failing to make software easily extendable</a:t>
            </a:r>
          </a:p>
          <a:p>
            <a:endParaRPr lang="en-US"/>
          </a:p>
          <a:p>
            <a:r>
              <a:rPr lang="en-US"/>
              <a:t>Hidden software bugs </a:t>
            </a:r>
          </a:p>
          <a:p>
            <a:endParaRPr lang="en-US"/>
          </a:p>
          <a:p>
            <a:r>
              <a:rPr lang="en-US"/>
              <a:t>Issues with Version Control</a:t>
            </a:r>
          </a:p>
          <a:p>
            <a:endParaRPr lang="en-US"/>
          </a:p>
          <a:p>
            <a:r>
              <a:rPr lang="en-US"/>
              <a:t>Failing to meet basic constraints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D9ECD-C947-DFF5-4DB4-9D054DCA6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5B95A7-8757-8B38-DFD0-999C4587F7A8}"/>
              </a:ext>
            </a:extLst>
          </p:cNvPr>
          <p:cNvSpPr txBox="1"/>
          <p:nvPr/>
        </p:nvSpPr>
        <p:spPr>
          <a:xfrm>
            <a:off x="10237031" y="161761"/>
            <a:ext cx="19604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Kris Bright</a:t>
            </a:r>
          </a:p>
          <a:p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9100C5D0-C564-CA10-1516-EAD443F78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904" y="2026490"/>
            <a:ext cx="3915853" cy="36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13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F40F6-D5D5-7ACB-9288-BDE29EA4E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377" y="159589"/>
            <a:ext cx="9906000" cy="1382156"/>
          </a:xfrm>
        </p:spPr>
        <p:txBody>
          <a:bodyPr/>
          <a:lstStyle/>
          <a:p>
            <a:r>
              <a:rPr lang="en-US" i="0"/>
              <a:t>Project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705AB-FFB9-9F97-FAD1-F5253B2E6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2FCAD-13D0-FDA6-D1BE-C160367879D0}"/>
              </a:ext>
            </a:extLst>
          </p:cNvPr>
          <p:cNvSpPr txBox="1"/>
          <p:nvPr/>
        </p:nvSpPr>
        <p:spPr>
          <a:xfrm>
            <a:off x="10237031" y="161761"/>
            <a:ext cx="19604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Kris Bright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5F2929-774E-3D38-3354-8F8CD11E0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4" y="1204432"/>
            <a:ext cx="11688806" cy="1924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950487-DA9B-B6DB-071D-D78D7EFC94C2}"/>
              </a:ext>
            </a:extLst>
          </p:cNvPr>
          <p:cNvSpPr txBox="1"/>
          <p:nvPr/>
        </p:nvSpPr>
        <p:spPr>
          <a:xfrm>
            <a:off x="4841823" y="3177244"/>
            <a:ext cx="325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Fig. Semester 1 Project Plan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BE1D79-0966-1A20-F250-7B282EF3537B}"/>
              </a:ext>
            </a:extLst>
          </p:cNvPr>
          <p:cNvSpPr txBox="1"/>
          <p:nvPr/>
        </p:nvSpPr>
        <p:spPr>
          <a:xfrm>
            <a:off x="4841823" y="6248400"/>
            <a:ext cx="325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Fig. Semester 2 Project Plan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8AFCD8-4735-6B11-8BC5-A3DB09B76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94" y="3715942"/>
            <a:ext cx="7749211" cy="24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25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818A3-A10E-E32E-8F8A-5D5442847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2888" y="2733137"/>
            <a:ext cx="4111925" cy="1382156"/>
          </a:xfrm>
        </p:spPr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E2150-B20F-EE35-2CD7-79013C139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04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2E6EF-7266-FE8F-FFBA-D8201A5A3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/>
              <a:t>MOTIVATION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10209-4B3C-941F-71B4-647ADE1C7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095" y="2009554"/>
            <a:ext cx="10092905" cy="429759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ea typeface="+mn-lt"/>
                <a:cs typeface="+mn-lt"/>
              </a:rPr>
              <a:t>The goal is to create awareness about the possible threats</a:t>
            </a:r>
          </a:p>
          <a:p>
            <a:pPr>
              <a:lnSpc>
                <a:spcPct val="90000"/>
              </a:lnSpc>
            </a:pPr>
            <a:endParaRPr lang="en-US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>
                <a:ea typeface="+mn-lt"/>
                <a:cs typeface="+mn-lt"/>
              </a:rPr>
              <a:t>Recently more and more devices have become interconnected</a:t>
            </a:r>
          </a:p>
          <a:p>
            <a:pPr>
              <a:lnSpc>
                <a:spcPct val="90000"/>
              </a:lnSpc>
            </a:pPr>
            <a:endParaRPr lang="en-US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>
                <a:ea typeface="+mn-lt"/>
                <a:cs typeface="+mn-lt"/>
              </a:rPr>
              <a:t>Security is mainly an afterthought</a:t>
            </a:r>
          </a:p>
          <a:p>
            <a:pPr>
              <a:lnSpc>
                <a:spcPct val="90000"/>
              </a:lnSpc>
            </a:pPr>
            <a:endParaRPr lang="en-US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>
                <a:ea typeface="+mn-lt"/>
                <a:cs typeface="+mn-lt"/>
              </a:rPr>
              <a:t>There are very few security experts</a:t>
            </a:r>
          </a:p>
          <a:p>
            <a:pPr>
              <a:lnSpc>
                <a:spcPct val="90000"/>
              </a:lnSpc>
            </a:pPr>
            <a:endParaRPr lang="en-US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>
                <a:ea typeface="+mn-lt"/>
                <a:cs typeface="+mn-lt"/>
              </a:rPr>
              <a:t>Give someone with no background in security the ability to identify vulnerabilities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B78A9-3EA0-BC8E-74DF-97B45F6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FF73D-D552-5FF5-4AF0-C398E8B32C5E}"/>
              </a:ext>
            </a:extLst>
          </p:cNvPr>
          <p:cNvSpPr txBox="1"/>
          <p:nvPr/>
        </p:nvSpPr>
        <p:spPr>
          <a:xfrm>
            <a:off x="10538955" y="161761"/>
            <a:ext cx="1658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Kris Bright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7AF21852-789C-48BC-4CDC-733FEF00D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148" y="2823313"/>
            <a:ext cx="2884734" cy="2670073"/>
          </a:xfrm>
          <a:prstGeom prst="roundRect">
            <a:avLst>
              <a:gd name="adj" fmla="val 2094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5131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958D3-284A-FA19-389D-61F51F2A0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538" y="447136"/>
            <a:ext cx="3652120" cy="1082168"/>
          </a:xfrm>
        </p:spPr>
        <p:txBody>
          <a:bodyPr>
            <a:normAutofit/>
          </a:bodyPr>
          <a:lstStyle/>
          <a:p>
            <a:r>
              <a:rPr lang="en-US" i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21E8B-F3C4-4A7E-CBDB-02F87821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54" y="1716208"/>
            <a:ext cx="5138558" cy="455088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200">
                <a:ea typeface="+mn-lt"/>
                <a:cs typeface="+mn-lt"/>
              </a:rPr>
              <a:t>Threat modeling is used to analyze, discover and describe vulnerabilities in systems</a:t>
            </a:r>
            <a:endParaRPr lang="en-US">
              <a:cs typeface="Calibri" panose="020F0502020204030204"/>
            </a:endParaRPr>
          </a:p>
          <a:p>
            <a:pPr>
              <a:lnSpc>
                <a:spcPct val="90000"/>
              </a:lnSpc>
            </a:pPr>
            <a:endParaRPr lang="en-US" sz="220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2200">
                <a:ea typeface="+mn-lt"/>
                <a:cs typeface="+mn-lt"/>
              </a:rPr>
              <a:t>Threat modeling describes what is being modeled in more context than just security first.</a:t>
            </a:r>
          </a:p>
          <a:p>
            <a:pPr>
              <a:lnSpc>
                <a:spcPct val="90000"/>
              </a:lnSpc>
            </a:pPr>
            <a:endParaRPr lang="en-US" sz="220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2200">
                <a:ea typeface="+mn-lt"/>
                <a:cs typeface="+mn-lt"/>
              </a:rPr>
              <a:t>Threat modeling can be used for security systems, aircraft, automobiles, embedded controls, phones, cameras, wireless equipment, and even things as simple as physical rooms.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42495-90FC-EBEA-25F0-8E7A4D8E9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16EE1E-3AEE-80A6-C665-4A320AF339D1}"/>
              </a:ext>
            </a:extLst>
          </p:cNvPr>
          <p:cNvSpPr txBox="1"/>
          <p:nvPr/>
        </p:nvSpPr>
        <p:spPr>
          <a:xfrm>
            <a:off x="10891930" y="161761"/>
            <a:ext cx="1658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Kris Bright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6C0012-E384-0092-9FA9-AECE917FE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400" y="1840591"/>
            <a:ext cx="4845997" cy="28081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8688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4255-1D56-70B1-B2CC-4869F3A68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9981" y="159589"/>
            <a:ext cx="5132717" cy="1252761"/>
          </a:xfrm>
        </p:spPr>
        <p:txBody>
          <a:bodyPr/>
          <a:lstStyle/>
          <a:p>
            <a:r>
              <a:rPr lang="en-US" i="0"/>
              <a:t>System Diagram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2F88A04-A43F-0805-5400-89557DB67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23" r="1022" b="1250"/>
          <a:stretch/>
        </p:blipFill>
        <p:spPr>
          <a:xfrm>
            <a:off x="0" y="0"/>
            <a:ext cx="12395416" cy="6858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DAEBA-6A22-F363-E2CE-AA23A888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22CAF-D6A0-AE79-D83F-9C204733F27D}"/>
              </a:ext>
            </a:extLst>
          </p:cNvPr>
          <p:cNvSpPr txBox="1"/>
          <p:nvPr/>
        </p:nvSpPr>
        <p:spPr>
          <a:xfrm>
            <a:off x="10538955" y="161761"/>
            <a:ext cx="1658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Kris Bright</a:t>
            </a:r>
          </a:p>
        </p:txBody>
      </p:sp>
    </p:spTree>
    <p:extLst>
      <p:ext uri="{BB962C8B-B14F-4D97-AF65-F5344CB8AC3E}">
        <p14:creationId xmlns:p14="http://schemas.microsoft.com/office/powerpoint/2010/main" val="2013437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4255-1D56-70B1-B2CC-4869F3A68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43922" y="86810"/>
            <a:ext cx="7979434" cy="1382156"/>
          </a:xfrm>
        </p:spPr>
        <p:txBody>
          <a:bodyPr/>
          <a:lstStyle/>
          <a:p>
            <a:r>
              <a:rPr lang="en-US" i="0"/>
              <a:t>Project Requirements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B8E28-DF6B-6245-261A-60CC249C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7065" y="2013287"/>
            <a:ext cx="9926741" cy="416442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lvl="1"/>
            <a:r>
              <a:rPr lang="en-US" sz="2800"/>
              <a:t>Technical Requirements</a:t>
            </a:r>
          </a:p>
          <a:p>
            <a:pPr lvl="2"/>
            <a:r>
              <a:rPr lang="en-US" sz="2400">
                <a:ea typeface="+mn-lt"/>
                <a:cs typeface="+mn-lt"/>
              </a:rPr>
              <a:t>User Interface – Extremely simple GUI (WYSIWYG)</a:t>
            </a:r>
          </a:p>
          <a:p>
            <a:pPr lvl="2"/>
            <a:r>
              <a:rPr lang="en-US" sz="2400">
                <a:ea typeface="+mn-lt"/>
                <a:cs typeface="+mn-lt"/>
              </a:rPr>
              <a:t>Assisted Function – ToolTips, Visual Guidance, On/Off Capabilities</a:t>
            </a:r>
          </a:p>
          <a:p>
            <a:pPr lvl="2"/>
            <a:r>
              <a:rPr lang="en-US" sz="2400">
                <a:ea typeface="+mn-lt"/>
                <a:cs typeface="+mn-lt"/>
              </a:rPr>
              <a:t>Import/Export Functionality </a:t>
            </a:r>
          </a:p>
          <a:p>
            <a:pPr lvl="2"/>
            <a:r>
              <a:rPr lang="en-US" sz="2400">
                <a:ea typeface="+mn-lt"/>
                <a:cs typeface="+mn-lt"/>
              </a:rPr>
              <a:t>Save and Load</a:t>
            </a:r>
          </a:p>
          <a:p>
            <a:pPr lvl="2"/>
            <a:r>
              <a:rPr lang="en-US" sz="2400">
                <a:ea typeface="+mn-lt"/>
                <a:cs typeface="+mn-lt"/>
              </a:rPr>
              <a:t>Version Controlled – GitHub</a:t>
            </a:r>
          </a:p>
          <a:p>
            <a:pPr lvl="2"/>
            <a:r>
              <a:rPr lang="en-US" sz="2400">
                <a:ea typeface="+mn-lt"/>
                <a:cs typeface="+mn-lt"/>
              </a:rPr>
              <a:t>Frontend and Backend : Angular and Python</a:t>
            </a:r>
          </a:p>
          <a:p>
            <a:pPr lvl="2"/>
            <a:r>
              <a:rPr lang="en-US" sz="2400">
                <a:ea typeface="+mn-lt"/>
                <a:cs typeface="+mn-lt"/>
              </a:rPr>
              <a:t>Extendable code (Minimum Viable Product)</a:t>
            </a:r>
          </a:p>
          <a:p>
            <a:pPr lvl="2"/>
            <a:r>
              <a:rPr lang="en-US" sz="2400">
                <a:ea typeface="+mn-lt"/>
                <a:cs typeface="+mn-lt"/>
              </a:rPr>
              <a:t>Maintainable code</a:t>
            </a:r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851F9-6827-392B-B93D-FE921F965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AF9CAD-8658-274A-B767-5299DEB97426}"/>
              </a:ext>
            </a:extLst>
          </p:cNvPr>
          <p:cNvSpPr txBox="1"/>
          <p:nvPr/>
        </p:nvSpPr>
        <p:spPr>
          <a:xfrm>
            <a:off x="9575673" y="161761"/>
            <a:ext cx="26218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Aayush </a:t>
            </a:r>
            <a:r>
              <a:rPr lang="en-US" err="1"/>
              <a:t>Mailarpwar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3A2E91A-B550-4B95-6752-048104331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14" r="24286"/>
          <a:stretch/>
        </p:blipFill>
        <p:spPr>
          <a:xfrm>
            <a:off x="8986993" y="3581399"/>
            <a:ext cx="1880876" cy="2341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158A381A-2394-372C-C74D-C494E98D5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46" t="11236" r="3560" b="16854"/>
          <a:stretch/>
        </p:blipFill>
        <p:spPr>
          <a:xfrm>
            <a:off x="8580382" y="1747483"/>
            <a:ext cx="3252923" cy="9208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1612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10BA6D3-8AB0-2723-69A0-4E612710F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9266" y="161761"/>
            <a:ext cx="7979434" cy="1382156"/>
          </a:xfrm>
        </p:spPr>
        <p:txBody>
          <a:bodyPr/>
          <a:lstStyle/>
          <a:p>
            <a:r>
              <a:rPr lang="en-US"/>
              <a:t>Requirements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BE6F-460F-CC81-A225-3E5A60771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391" y="1543917"/>
            <a:ext cx="6622876" cy="4325177"/>
          </a:xfrm>
        </p:spPr>
        <p:txBody>
          <a:bodyPr vert="horz" lIns="0" tIns="45720" rIns="0" bIns="45720" rtlCol="0">
            <a:normAutofit fontScale="92500" lnSpcReduction="10000"/>
          </a:bodyPr>
          <a:lstStyle/>
          <a:p>
            <a:r>
              <a:rPr lang="en-US"/>
              <a:t>Standard Requirements</a:t>
            </a:r>
          </a:p>
          <a:p>
            <a:pPr lvl="1"/>
            <a:r>
              <a:rPr lang="en-US"/>
              <a:t>Open Source</a:t>
            </a:r>
          </a:p>
          <a:p>
            <a:pPr lvl="1"/>
            <a:r>
              <a:rPr lang="en-US"/>
              <a:t>Regular Coding standards</a:t>
            </a:r>
          </a:p>
          <a:p>
            <a:pPr lvl="1"/>
            <a:r>
              <a:rPr lang="en-US"/>
              <a:t>Push/Pull request </a:t>
            </a:r>
          </a:p>
          <a:p>
            <a:pPr lvl="1"/>
            <a:r>
              <a:rPr lang="en-US"/>
              <a:t>Using branches on version control not main</a:t>
            </a:r>
          </a:p>
          <a:p>
            <a:pPr lvl="1"/>
            <a:endParaRPr lang="en-US"/>
          </a:p>
          <a:p>
            <a:r>
              <a:rPr lang="en-US"/>
              <a:t>Constraint Requirements</a:t>
            </a:r>
          </a:p>
          <a:p>
            <a:pPr lvl="1"/>
            <a:r>
              <a:rPr lang="en-US"/>
              <a:t>No admin</a:t>
            </a:r>
          </a:p>
          <a:p>
            <a:pPr lvl="1"/>
            <a:r>
              <a:rPr lang="en-US"/>
              <a:t>Colorblind adaptability</a:t>
            </a:r>
          </a:p>
          <a:p>
            <a:pPr lvl="1"/>
            <a:r>
              <a:rPr lang="en-US"/>
              <a:t>Testable code</a:t>
            </a:r>
          </a:p>
          <a:p>
            <a:pPr lvl="1"/>
            <a:r>
              <a:rPr lang="en-US"/>
              <a:t>Unix style time recording</a:t>
            </a:r>
          </a:p>
          <a:p>
            <a:pPr lvl="1"/>
            <a:r>
              <a:rPr lang="en-US"/>
              <a:t>Capability to run on any average laptop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256D1-7BDB-F118-BB52-ADF36236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A2B17-24D5-1481-5F21-B959652A78E7}"/>
              </a:ext>
            </a:extLst>
          </p:cNvPr>
          <p:cNvSpPr txBox="1"/>
          <p:nvPr/>
        </p:nvSpPr>
        <p:spPr>
          <a:xfrm>
            <a:off x="9575673" y="161761"/>
            <a:ext cx="26218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Aayush </a:t>
            </a:r>
            <a:r>
              <a:rPr lang="en-US" err="1"/>
              <a:t>Mailarpwar</a:t>
            </a:r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6FE92C25-A8E6-D368-409D-AF5874649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984" y="1480517"/>
            <a:ext cx="3783771" cy="407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95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19100-585A-B885-74E6-C9B9B6028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8835" y="-219204"/>
            <a:ext cx="8633866" cy="1500594"/>
          </a:xfrm>
        </p:spPr>
        <p:txBody>
          <a:bodyPr>
            <a:normAutofit/>
          </a:bodyPr>
          <a:lstStyle/>
          <a:p>
            <a:r>
              <a:rPr lang="en-US" i="0"/>
              <a:t>Design options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B40DB-1889-0019-C632-DF0A23A5F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687A1D-AB38-7AEF-2E5D-A9B7FC57BDFE}"/>
              </a:ext>
            </a:extLst>
          </p:cNvPr>
          <p:cNvSpPr txBox="1"/>
          <p:nvPr/>
        </p:nvSpPr>
        <p:spPr>
          <a:xfrm>
            <a:off x="10538955" y="161761"/>
            <a:ext cx="1658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Joe Swiney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29886-1F30-30ED-0BAD-C32D34AF3A51}"/>
              </a:ext>
            </a:extLst>
          </p:cNvPr>
          <p:cNvSpPr txBox="1"/>
          <p:nvPr/>
        </p:nvSpPr>
        <p:spPr>
          <a:xfrm>
            <a:off x="1689141" y="1242401"/>
            <a:ext cx="38671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1) </a:t>
            </a:r>
            <a:r>
              <a:rPr lang="en-US" sz="2400" err="1"/>
              <a:t>FrontEnd</a:t>
            </a:r>
            <a:r>
              <a:rPr lang="en-US" sz="2400"/>
              <a:t> Selection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BC63066-C7D2-07B6-C643-7CBA1491C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732779"/>
              </p:ext>
            </p:extLst>
          </p:nvPr>
        </p:nvGraphicFramePr>
        <p:xfrm>
          <a:off x="649572" y="2111114"/>
          <a:ext cx="6875490" cy="1806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7745">
                  <a:extLst>
                    <a:ext uri="{9D8B030D-6E8A-4147-A177-3AD203B41FA5}">
                      <a16:colId xmlns:a16="http://schemas.microsoft.com/office/drawing/2014/main" val="2937150208"/>
                    </a:ext>
                  </a:extLst>
                </a:gridCol>
                <a:gridCol w="3437745">
                  <a:extLst>
                    <a:ext uri="{9D8B030D-6E8A-4147-A177-3AD203B41FA5}">
                      <a16:colId xmlns:a16="http://schemas.microsoft.com/office/drawing/2014/main" val="1008542595"/>
                    </a:ext>
                  </a:extLst>
                </a:gridCol>
              </a:tblGrid>
              <a:tr h="439408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</a:rPr>
                        <a:t>React </a:t>
                      </a:r>
                      <a:endParaRPr lang="en-US" sz="2400">
                        <a:effectLst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223437"/>
                  </a:ext>
                </a:extLst>
              </a:tr>
              <a:tr h="40685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Pros: </a:t>
                      </a:r>
                      <a:endParaRPr lang="en-US" sz="2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Cons: </a:t>
                      </a:r>
                      <a:endParaRPr lang="en-US" sz="24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508944"/>
                  </a:ext>
                </a:extLst>
              </a:tr>
              <a:tr h="960189">
                <a:tc>
                  <a:txBody>
                    <a:bodyPr/>
                    <a:lstStyle/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Easier to learn </a:t>
                      </a:r>
                      <a:endParaRPr lang="en-US" sz="2400"/>
                    </a:p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An abundance of online resources </a:t>
                      </a:r>
                    </a:p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Runs natively in browser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Not a complete framework as it requires additional packages </a:t>
                      </a:r>
                      <a:endParaRPr lang="en-US" sz="2400"/>
                    </a:p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No team member has experience 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04882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2999668-B9E1-5FF0-3B9E-E65F9032D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943051"/>
              </p:ext>
            </p:extLst>
          </p:nvPr>
        </p:nvGraphicFramePr>
        <p:xfrm>
          <a:off x="599302" y="4387290"/>
          <a:ext cx="6925760" cy="2142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880">
                  <a:extLst>
                    <a:ext uri="{9D8B030D-6E8A-4147-A177-3AD203B41FA5}">
                      <a16:colId xmlns:a16="http://schemas.microsoft.com/office/drawing/2014/main" val="3526786678"/>
                    </a:ext>
                  </a:extLst>
                </a:gridCol>
                <a:gridCol w="3462880">
                  <a:extLst>
                    <a:ext uri="{9D8B030D-6E8A-4147-A177-3AD203B41FA5}">
                      <a16:colId xmlns:a16="http://schemas.microsoft.com/office/drawing/2014/main" val="2836286356"/>
                    </a:ext>
                  </a:extLst>
                </a:gridCol>
              </a:tblGrid>
              <a:tr h="437719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</a:rPr>
                        <a:t>Angular </a:t>
                      </a:r>
                      <a:endParaRPr lang="en-US" sz="2400">
                        <a:effectLst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832158"/>
                  </a:ext>
                </a:extLst>
              </a:tr>
              <a:tr h="39394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Pros: </a:t>
                      </a:r>
                      <a:endParaRPr lang="en-US" sz="2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Cons: </a:t>
                      </a:r>
                      <a:endParaRPr lang="en-US" sz="24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820843"/>
                  </a:ext>
                </a:extLst>
              </a:tr>
              <a:tr h="1181842">
                <a:tc>
                  <a:txBody>
                    <a:bodyPr/>
                    <a:lstStyle/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Complete framework out of the box </a:t>
                      </a:r>
                      <a:endParaRPr lang="en-US" sz="2400"/>
                    </a:p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An abundance of online resources </a:t>
                      </a:r>
                    </a:p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Runs natively in browser </a:t>
                      </a:r>
                    </a:p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Team members have experience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Steeper learning curve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924597"/>
                  </a:ext>
                </a:extLst>
              </a:tr>
            </a:tbl>
          </a:graphicData>
        </a:graphic>
      </p:graphicFrame>
      <p:pic>
        <p:nvPicPr>
          <p:cNvPr id="16" name="Picture 16" descr="A picture containing logo&#10;&#10;Description automatically generated">
            <a:extLst>
              <a:ext uri="{FF2B5EF4-FFF2-40B4-BE49-F238E27FC236}">
                <a16:creationId xmlns:a16="http://schemas.microsoft.com/office/drawing/2014/main" id="{CF32ADE7-646B-6588-EE54-3001C3DB4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133" y="1949824"/>
            <a:ext cx="2743200" cy="1479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055A104C-7F3F-0DDC-F38C-03CF7DD1A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498" y="4387291"/>
            <a:ext cx="1618470" cy="164345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0BC941-030E-2532-152C-55FE32C6A14C}"/>
              </a:ext>
            </a:extLst>
          </p:cNvPr>
          <p:cNvSpPr/>
          <p:nvPr/>
        </p:nvSpPr>
        <p:spPr>
          <a:xfrm rot="21230244">
            <a:off x="298640" y="4333086"/>
            <a:ext cx="6278918" cy="237425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316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B40DB-1889-0019-C632-DF0A23A5F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687A1D-AB38-7AEF-2E5D-A9B7FC57BDFE}"/>
              </a:ext>
            </a:extLst>
          </p:cNvPr>
          <p:cNvSpPr txBox="1"/>
          <p:nvPr/>
        </p:nvSpPr>
        <p:spPr>
          <a:xfrm>
            <a:off x="10538955" y="161761"/>
            <a:ext cx="1658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Joe Swiney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29886-1F30-30ED-0BAD-C32D34AF3A51}"/>
              </a:ext>
            </a:extLst>
          </p:cNvPr>
          <p:cNvSpPr txBox="1"/>
          <p:nvPr/>
        </p:nvSpPr>
        <p:spPr>
          <a:xfrm>
            <a:off x="1451797" y="745086"/>
            <a:ext cx="385273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2) </a:t>
            </a:r>
            <a:r>
              <a:rPr lang="en-US" sz="2400" err="1"/>
              <a:t>BackEnd</a:t>
            </a:r>
            <a:r>
              <a:rPr lang="en-US" sz="2400"/>
              <a:t> Selection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736C298-30DE-CBD0-49F1-ED3F8A6B3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256570"/>
              </p:ext>
            </p:extLst>
          </p:nvPr>
        </p:nvGraphicFramePr>
        <p:xfrm>
          <a:off x="4946754" y="1424065"/>
          <a:ext cx="6694044" cy="2610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7022">
                  <a:extLst>
                    <a:ext uri="{9D8B030D-6E8A-4147-A177-3AD203B41FA5}">
                      <a16:colId xmlns:a16="http://schemas.microsoft.com/office/drawing/2014/main" val="860177474"/>
                    </a:ext>
                  </a:extLst>
                </a:gridCol>
                <a:gridCol w="3347022">
                  <a:extLst>
                    <a:ext uri="{9D8B030D-6E8A-4147-A177-3AD203B41FA5}">
                      <a16:colId xmlns:a16="http://schemas.microsoft.com/office/drawing/2014/main" val="2280367077"/>
                    </a:ext>
                  </a:extLst>
                </a:gridCol>
              </a:tblGrid>
              <a:tr h="568660">
                <a:tc gridSpan="2"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</a:rPr>
                        <a:t>Rust </a:t>
                      </a:r>
                      <a:endParaRPr lang="en-US" sz="2400">
                        <a:effectLst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529005"/>
                  </a:ext>
                </a:extLst>
              </a:tr>
              <a:tr h="48742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Pros: </a:t>
                      </a:r>
                      <a:endParaRPr lang="en-US" sz="2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Cons: </a:t>
                      </a:r>
                      <a:endParaRPr lang="en-US" sz="24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403184"/>
                  </a:ext>
                </a:extLst>
              </a:tr>
              <a:tr h="1462267">
                <a:tc>
                  <a:txBody>
                    <a:bodyPr/>
                    <a:lstStyle/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Faster execution </a:t>
                      </a:r>
                      <a:endParaRPr lang="en-US" sz="2400"/>
                    </a:p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Similar to Java </a:t>
                      </a:r>
                    </a:p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Automatic garbage collection </a:t>
                      </a:r>
                    </a:p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Memory efficient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No team members have used Rust  </a:t>
                      </a:r>
                      <a:endParaRPr lang="en-US" sz="2400"/>
                    </a:p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Slightly more difficult to implement </a:t>
                      </a:r>
                    </a:p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Less third-party support </a:t>
                      </a:r>
                    </a:p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Fewer online resources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85972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B17A0C2-8D62-35C5-CB3D-914D14601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078157"/>
              </p:ext>
            </p:extLst>
          </p:nvPr>
        </p:nvGraphicFramePr>
        <p:xfrm>
          <a:off x="4946754" y="4122294"/>
          <a:ext cx="6665318" cy="2248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659">
                  <a:extLst>
                    <a:ext uri="{9D8B030D-6E8A-4147-A177-3AD203B41FA5}">
                      <a16:colId xmlns:a16="http://schemas.microsoft.com/office/drawing/2014/main" val="2638010120"/>
                    </a:ext>
                  </a:extLst>
                </a:gridCol>
                <a:gridCol w="3332659">
                  <a:extLst>
                    <a:ext uri="{9D8B030D-6E8A-4147-A177-3AD203B41FA5}">
                      <a16:colId xmlns:a16="http://schemas.microsoft.com/office/drawing/2014/main" val="3476816445"/>
                    </a:ext>
                  </a:extLst>
                </a:gridCol>
              </a:tblGrid>
              <a:tr h="449704">
                <a:tc gridSpan="2"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</a:rPr>
                        <a:t>Python </a:t>
                      </a:r>
                      <a:endParaRPr lang="en-US" sz="2400">
                        <a:effectLst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680572"/>
                  </a:ext>
                </a:extLst>
              </a:tr>
              <a:tr h="39104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Pros: </a:t>
                      </a:r>
                      <a:endParaRPr lang="en-US" sz="2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Cons: </a:t>
                      </a:r>
                      <a:endParaRPr lang="en-US" sz="24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349704"/>
                  </a:ext>
                </a:extLst>
              </a:tr>
              <a:tr h="1407774">
                <a:tc>
                  <a:txBody>
                    <a:bodyPr/>
                    <a:lstStyle/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Three team members have used it in a professional setting </a:t>
                      </a:r>
                      <a:endParaRPr lang="en-US" sz="2400"/>
                    </a:p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An abundance of open-source packages available </a:t>
                      </a:r>
                    </a:p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Automatic garbage collection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Minimal learning curve for the one team member without experience </a:t>
                      </a:r>
                      <a:endParaRPr lang="en-US" sz="2400"/>
                    </a:p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Less memory efficient </a:t>
                      </a:r>
                    </a:p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Slower execution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516013"/>
                  </a:ext>
                </a:extLst>
              </a:tr>
            </a:tbl>
          </a:graphicData>
        </a:graphic>
      </p:graphicFrame>
      <p:pic>
        <p:nvPicPr>
          <p:cNvPr id="17" name="Picture 17" descr="Icon&#10;&#10;Description automatically generated">
            <a:extLst>
              <a:ext uri="{FF2B5EF4-FFF2-40B4-BE49-F238E27FC236}">
                <a16:creationId xmlns:a16="http://schemas.microsoft.com/office/drawing/2014/main" id="{1E65A8B4-331F-107A-E387-562A54973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782" y="1870021"/>
            <a:ext cx="1668673" cy="1668673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17A63668-1EB6-78D6-93E3-30D6C9041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433" y="4418505"/>
            <a:ext cx="1566143" cy="172516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5ECDCE0-BF5E-FC5A-7A7D-00D1E75FB1A1}"/>
              </a:ext>
            </a:extLst>
          </p:cNvPr>
          <p:cNvSpPr/>
          <p:nvPr/>
        </p:nvSpPr>
        <p:spPr>
          <a:xfrm>
            <a:off x="4572000" y="4034626"/>
            <a:ext cx="7068798" cy="269389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649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B40DB-1889-0019-C632-DF0A23A5F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687A1D-AB38-7AEF-2E5D-A9B7FC57BDFE}"/>
              </a:ext>
            </a:extLst>
          </p:cNvPr>
          <p:cNvSpPr txBox="1"/>
          <p:nvPr/>
        </p:nvSpPr>
        <p:spPr>
          <a:xfrm>
            <a:off x="10538955" y="161761"/>
            <a:ext cx="1658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Joe Swiney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C3512A2-2A61-5C9B-09AF-2F866611A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757737"/>
              </p:ext>
            </p:extLst>
          </p:nvPr>
        </p:nvGraphicFramePr>
        <p:xfrm>
          <a:off x="690942" y="1438673"/>
          <a:ext cx="8113894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6947">
                  <a:extLst>
                    <a:ext uri="{9D8B030D-6E8A-4147-A177-3AD203B41FA5}">
                      <a16:colId xmlns:a16="http://schemas.microsoft.com/office/drawing/2014/main" val="107951029"/>
                    </a:ext>
                  </a:extLst>
                </a:gridCol>
                <a:gridCol w="4056947">
                  <a:extLst>
                    <a:ext uri="{9D8B030D-6E8A-4147-A177-3AD203B41FA5}">
                      <a16:colId xmlns:a16="http://schemas.microsoft.com/office/drawing/2014/main" val="254137945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</a:rPr>
                        <a:t>JetBrains </a:t>
                      </a:r>
                      <a:endParaRPr lang="en-US" sz="2400">
                        <a:effectLst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6993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Pros: </a:t>
                      </a:r>
                      <a:endParaRPr lang="en-US" sz="2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Cons: </a:t>
                      </a:r>
                      <a:endParaRPr lang="en-US" sz="24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445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Specialized IDEs for each language </a:t>
                      </a:r>
                      <a:endParaRPr lang="en-US" sz="2400"/>
                    </a:p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A large variety of add-ons for code linting and syntax highlighting </a:t>
                      </a:r>
                    </a:p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Built-in, user-friendly debugger </a:t>
                      </a:r>
                    </a:p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Professional versions available free for students </a:t>
                      </a:r>
                    </a:p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Built-in GitHub integration </a:t>
                      </a:r>
                    </a:p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Optimized for Mac and PC </a:t>
                      </a:r>
                    </a:p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Recommended by CS professor for JavaScript development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Requires a different application for each language 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25869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5541CD1-BB11-F7FC-735C-9D61E3043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030505"/>
              </p:ext>
            </p:extLst>
          </p:nvPr>
        </p:nvGraphicFramePr>
        <p:xfrm>
          <a:off x="4736892" y="4841473"/>
          <a:ext cx="7030220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110">
                  <a:extLst>
                    <a:ext uri="{9D8B030D-6E8A-4147-A177-3AD203B41FA5}">
                      <a16:colId xmlns:a16="http://schemas.microsoft.com/office/drawing/2014/main" val="2794321510"/>
                    </a:ext>
                  </a:extLst>
                </a:gridCol>
                <a:gridCol w="3515110">
                  <a:extLst>
                    <a:ext uri="{9D8B030D-6E8A-4147-A177-3AD203B41FA5}">
                      <a16:colId xmlns:a16="http://schemas.microsoft.com/office/drawing/2014/main" val="1385546386"/>
                    </a:ext>
                  </a:extLst>
                </a:gridCol>
              </a:tblGrid>
              <a:tr h="386603">
                <a:tc gridSpan="2"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Visual Studio </a:t>
                      </a:r>
                      <a:endParaRPr lang="en-US" sz="2000">
                        <a:effectLst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629807"/>
                  </a:ext>
                </a:extLst>
              </a:tr>
              <a:tr h="33617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effectLst/>
                        </a:rPr>
                        <a:t>Pros: </a:t>
                      </a:r>
                      <a:endParaRPr lang="en-US" sz="20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effectLst/>
                        </a:rPr>
                        <a:t>Cons: </a:t>
                      </a:r>
                      <a:endParaRPr lang="en-US" sz="20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986038"/>
                  </a:ext>
                </a:extLst>
              </a:tr>
              <a:tr h="991721">
                <a:tc>
                  <a:txBody>
                    <a:bodyPr/>
                    <a:lstStyle/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Built-in, user-friendly debugger </a:t>
                      </a:r>
                      <a:endParaRPr lang="en-US" sz="2000"/>
                    </a:p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Add-ons for all necessary languages </a:t>
                      </a:r>
                    </a:p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Both languages can be written in the same application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Initial setup can be difficult </a:t>
                      </a:r>
                      <a:endParaRPr lang="en-US" sz="2000"/>
                    </a:p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Not optimized for Mac </a:t>
                      </a:r>
                    </a:p>
                    <a:p>
                      <a:pPr marL="342900" lvl="0" indent="-342900" algn="just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Can be slow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19632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4A1525A-8128-5638-8279-F7D991892BB6}"/>
              </a:ext>
            </a:extLst>
          </p:cNvPr>
          <p:cNvSpPr txBox="1"/>
          <p:nvPr/>
        </p:nvSpPr>
        <p:spPr>
          <a:xfrm>
            <a:off x="1102027" y="607676"/>
            <a:ext cx="43283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2) Integrated Development Environment Selection</a:t>
            </a:r>
          </a:p>
        </p:txBody>
      </p:sp>
      <p:pic>
        <p:nvPicPr>
          <p:cNvPr id="20" name="Picture 20" descr="Icon&#10;&#10;Description automatically generated">
            <a:extLst>
              <a:ext uri="{FF2B5EF4-FFF2-40B4-BE49-F238E27FC236}">
                <a16:creationId xmlns:a16="http://schemas.microsoft.com/office/drawing/2014/main" id="{061D8F56-F535-D45D-BFAE-18551081F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355" y="1572895"/>
            <a:ext cx="2743200" cy="2743200"/>
          </a:xfrm>
          <a:prstGeom prst="rect">
            <a:avLst/>
          </a:prstGeom>
        </p:spPr>
      </p:pic>
      <p:pic>
        <p:nvPicPr>
          <p:cNvPr id="21" name="Picture 21" descr="Icon&#10;&#10;Description automatically generated">
            <a:extLst>
              <a:ext uri="{FF2B5EF4-FFF2-40B4-BE49-F238E27FC236}">
                <a16:creationId xmlns:a16="http://schemas.microsoft.com/office/drawing/2014/main" id="{20D2D76D-6983-FD90-26DD-D80DC1E34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027" y="4841473"/>
            <a:ext cx="2743200" cy="17145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22BBFCC-9313-26D8-B186-07B7D68C775D}"/>
              </a:ext>
            </a:extLst>
          </p:cNvPr>
          <p:cNvSpPr/>
          <p:nvPr/>
        </p:nvSpPr>
        <p:spPr>
          <a:xfrm rot="21179305">
            <a:off x="0" y="1274164"/>
            <a:ext cx="9167355" cy="356730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206933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Droplet</vt:lpstr>
      <vt:lpstr>Threat modelling</vt:lpstr>
      <vt:lpstr>MOTIVATION</vt:lpstr>
      <vt:lpstr>Background</vt:lpstr>
      <vt:lpstr>System Diagram</vt:lpstr>
      <vt:lpstr>Project Requirements</vt:lpstr>
      <vt:lpstr>Requirements continued</vt:lpstr>
      <vt:lpstr>Design options</vt:lpstr>
      <vt:lpstr>PowerPoint Presentation</vt:lpstr>
      <vt:lpstr>PowerPoint Presentation</vt:lpstr>
      <vt:lpstr>Design Track</vt:lpstr>
      <vt:lpstr>Design Details</vt:lpstr>
      <vt:lpstr>System test Plan</vt:lpstr>
      <vt:lpstr>Potential Risk and mitigation</vt:lpstr>
      <vt:lpstr>Project Plan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2022-10-14T15:10:39Z</dcterms:created>
  <dcterms:modified xsi:type="dcterms:W3CDTF">2022-11-18T15:33:33Z</dcterms:modified>
</cp:coreProperties>
</file>